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E12-41E0-4A77-8905-7237DB58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30DFC-D5B9-4539-93A5-9EC8A30B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E849-CD01-42F8-B9F4-C0687619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D5E2-7911-4DB2-BD8B-83058CDD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C4C0-DB62-4667-BD9F-03A2FB58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9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A7E3-8182-4E3B-B51D-E85FA420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2808-F0CD-4AA0-BC5A-3630447B1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599B-968E-4068-822F-B86B8C2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8D98-E933-4CD2-96FC-22BC5426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25BD-F157-4236-B492-642D32A0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5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0D148-B242-4A50-8DB8-9165340E9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5ADA-91C6-435B-9F79-8A02BCB1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B478-EB4C-4E37-A584-855EF7C6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DDCA-0B93-4CD0-A8A4-2129CBF9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17AC-446A-4A79-9B66-9F3F91D8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8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392B-38D5-45EC-98BA-C16BBB8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0C39-CD50-4A56-960B-2FE7FB37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1955-9DDF-48F3-A27C-E07C5219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530B-8C1E-42F1-B122-08ED050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4F88-DEEA-46D1-8CD1-D675BE42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3853-189F-433F-9C7B-63FCE7C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ADD7-4499-4649-BFFC-086089B5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7C15-C373-4323-A2B8-FEF18236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2B99-7902-4C8F-B6DD-34AD1F7D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8B2A-1008-406A-ABC2-D1F71947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4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92FB-A254-46F3-9B1B-1605BE87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65A1-1A17-47D4-A10D-F370DF8D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51DB7-5694-47FD-A7A5-7DE4E41D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B788-BC59-4BB9-8D54-1619CDF1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D787-5FC8-4BE7-9BE3-48A73BE0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37FE-EA84-423A-B9EF-48D9620C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8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F644-C188-48E5-9FE7-647B1F65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9AF8-B4B1-45E6-93B1-726476F1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95FE-ABC1-45F8-B515-064095A2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A9490-D668-40BE-88FB-E92D43601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EFE66-62E1-4EA5-93C9-779236BE6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87810-112F-4F7A-B713-0F22C73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C9119-1CDA-4723-9A3F-4CE83EA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7B638-335E-4250-A83D-82EA97EC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6A68-2609-4398-A4B9-7CABEFDB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DFA4D-126B-4B21-B413-3760985D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2B5D9-F595-4375-B3BB-5F99D85C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B2EF-EA19-45E7-A529-54FD1FE6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9ED8A-13D7-4CE9-82DF-90DD0674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279E5-7353-4784-A742-92BDD499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4019B-1353-4795-A515-ECC6A9CF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B7F4-2372-468C-A614-6D6492A4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985C-9988-4EFD-BE25-8E28FC91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47E8-1551-4B2B-9A74-35EBF9FD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1D963-7E57-41EC-8103-79A2B7CD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3D6B-B211-4E08-BD79-CBBC7BB4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FC5C-6600-4130-8E8A-FB0C61F0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8A29-C30C-4668-976B-D7A8453A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5330C-0EFD-4574-AAD1-51BD52ED6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AC2A7-1C4C-46F8-BCA9-1C2E34E7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5DFE-CEF9-4E8C-8875-5E5E02EC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0339-F751-4624-81CF-C1B226BF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D609-C87C-43C0-96CE-CA2834C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D6467-6BB0-4F76-AD11-CAF6F47F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9CFA-6E77-4AF7-B07E-214D7656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3E33-67E1-41E1-BFB8-4FDEF877B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9CFD-84AB-41EC-8005-17150B04064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C40C-95E1-4A38-9BDD-328F11C54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857F-4689-472F-B959-48C671F4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4189-6FEB-4C4E-AAF6-D545C0C7F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7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492E0D8-346C-42C1-A79C-1B6F47C772F4}"/>
              </a:ext>
            </a:extLst>
          </p:cNvPr>
          <p:cNvGrpSpPr/>
          <p:nvPr/>
        </p:nvGrpSpPr>
        <p:grpSpPr>
          <a:xfrm rot="18900000">
            <a:off x="3239010" y="348993"/>
            <a:ext cx="6471996" cy="5401998"/>
            <a:chOff x="3396000" y="729000"/>
            <a:chExt cx="6471996" cy="5401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94746AB-348E-443B-B4D7-79A96753D75F}"/>
                </a:ext>
              </a:extLst>
            </p:cNvPr>
            <p:cNvGrpSpPr/>
            <p:nvPr/>
          </p:nvGrpSpPr>
          <p:grpSpPr>
            <a:xfrm>
              <a:off x="3396000" y="729000"/>
              <a:ext cx="6471996" cy="5401998"/>
              <a:chOff x="1322251" y="-423002"/>
              <a:chExt cx="9351675" cy="770685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41D0B3-3699-4DF6-8685-209732F04B66}"/>
                  </a:ext>
                </a:extLst>
              </p:cNvPr>
              <p:cNvSpPr/>
              <p:nvPr/>
            </p:nvSpPr>
            <p:spPr>
              <a:xfrm>
                <a:off x="2914650" y="1142999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F4E1BC-9846-4994-A70C-42A144F14C2F}"/>
                  </a:ext>
                </a:extLst>
              </p:cNvPr>
              <p:cNvSpPr/>
              <p:nvPr/>
            </p:nvSpPr>
            <p:spPr>
              <a:xfrm>
                <a:off x="4507049" y="1142999"/>
                <a:ext cx="1440000" cy="14400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E57B4C-4051-4ABA-97BC-FD2081943CAA}"/>
                  </a:ext>
                </a:extLst>
              </p:cNvPr>
              <p:cNvSpPr/>
              <p:nvPr/>
            </p:nvSpPr>
            <p:spPr>
              <a:xfrm>
                <a:off x="6202850" y="-366403"/>
                <a:ext cx="1440000" cy="14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FBA35F-2CE4-43E5-A24B-3A37113863FB}"/>
                  </a:ext>
                </a:extLst>
              </p:cNvPr>
              <p:cNvSpPr/>
              <p:nvPr/>
            </p:nvSpPr>
            <p:spPr>
              <a:xfrm>
                <a:off x="2915593" y="2708755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48EAFE-911B-410A-BF7F-A725BB3B024E}"/>
                  </a:ext>
                </a:extLst>
              </p:cNvPr>
              <p:cNvSpPr/>
              <p:nvPr/>
            </p:nvSpPr>
            <p:spPr>
              <a:xfrm>
                <a:off x="4507049" y="2709000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DF3D43-112F-4444-BC41-B08BF141FEA2}"/>
                  </a:ext>
                </a:extLst>
              </p:cNvPr>
              <p:cNvSpPr/>
              <p:nvPr/>
            </p:nvSpPr>
            <p:spPr>
              <a:xfrm>
                <a:off x="6096000" y="2709000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DBCA6D-9EE8-4F57-BD52-035C6F8E0E4E}"/>
                  </a:ext>
                </a:extLst>
              </p:cNvPr>
              <p:cNvSpPr/>
              <p:nvPr/>
            </p:nvSpPr>
            <p:spPr>
              <a:xfrm>
                <a:off x="2915594" y="4271904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43A7EB-44AB-44B5-921C-ADFABC7D8E68}"/>
                  </a:ext>
                </a:extLst>
              </p:cNvPr>
              <p:cNvSpPr/>
              <p:nvPr/>
            </p:nvSpPr>
            <p:spPr>
              <a:xfrm>
                <a:off x="4507049" y="4275001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4E683A-F797-49AF-90A9-62F3BF67CB2D}"/>
                  </a:ext>
                </a:extLst>
              </p:cNvPr>
              <p:cNvSpPr/>
              <p:nvPr/>
            </p:nvSpPr>
            <p:spPr>
              <a:xfrm>
                <a:off x="6096000" y="4275001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4508F8-CE7B-4F48-82F6-F6A809326025}"/>
                  </a:ext>
                </a:extLst>
              </p:cNvPr>
              <p:cNvSpPr/>
              <p:nvPr/>
            </p:nvSpPr>
            <p:spPr>
              <a:xfrm>
                <a:off x="7684951" y="2709000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7580A31-5227-4DDE-A8D1-A62DD367C93C}"/>
                  </a:ext>
                </a:extLst>
              </p:cNvPr>
              <p:cNvSpPr/>
              <p:nvPr/>
            </p:nvSpPr>
            <p:spPr>
              <a:xfrm>
                <a:off x="1322251" y="2712901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13747-151C-442F-AE06-D84C0EEA4BEB}"/>
                  </a:ext>
                </a:extLst>
              </p:cNvPr>
              <p:cNvSpPr/>
              <p:nvPr/>
            </p:nvSpPr>
            <p:spPr>
              <a:xfrm>
                <a:off x="4507049" y="584100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6B2C74-2801-4FB4-BAF9-5E77748FDB11}"/>
                  </a:ext>
                </a:extLst>
              </p:cNvPr>
              <p:cNvSpPr/>
              <p:nvPr/>
            </p:nvSpPr>
            <p:spPr>
              <a:xfrm>
                <a:off x="4507049" y="-423002"/>
                <a:ext cx="1440000" cy="14400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903247D-CBBC-4347-A50F-3DD5625BC6CE}"/>
                  </a:ext>
                </a:extLst>
              </p:cNvPr>
              <p:cNvSpPr/>
              <p:nvPr/>
            </p:nvSpPr>
            <p:spPr>
              <a:xfrm>
                <a:off x="4507050" y="4277852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FC81B3-802F-496D-8AAD-D3923189C023}"/>
                  </a:ext>
                </a:extLst>
              </p:cNvPr>
              <p:cNvSpPr/>
              <p:nvPr/>
            </p:nvSpPr>
            <p:spPr>
              <a:xfrm>
                <a:off x="4507049" y="5843853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59EA89-DFF6-4A1A-9502-4E3551C6784C}"/>
                  </a:ext>
                </a:extLst>
              </p:cNvPr>
              <p:cNvSpPr/>
              <p:nvPr/>
            </p:nvSpPr>
            <p:spPr>
              <a:xfrm>
                <a:off x="4505796" y="2710613"/>
                <a:ext cx="1440000" cy="144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220E1FA-2531-4765-987F-4CFBF8622A4D}"/>
                  </a:ext>
                </a:extLst>
              </p:cNvPr>
              <p:cNvSpPr/>
              <p:nvPr/>
            </p:nvSpPr>
            <p:spPr>
              <a:xfrm>
                <a:off x="5788472" y="2710611"/>
                <a:ext cx="1746275" cy="144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7A7E0D-E968-4DCE-9464-72B37CA6867E}"/>
                  </a:ext>
                </a:extLst>
              </p:cNvPr>
              <p:cNvSpPr/>
              <p:nvPr/>
            </p:nvSpPr>
            <p:spPr>
              <a:xfrm>
                <a:off x="7683697" y="2710612"/>
                <a:ext cx="2990229" cy="144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87180-0EB0-4669-A614-B1D79A573EB3}"/>
                  </a:ext>
                </a:extLst>
              </p:cNvPr>
              <p:cNvSpPr/>
              <p:nvPr/>
            </p:nvSpPr>
            <p:spPr>
              <a:xfrm>
                <a:off x="2913868" y="1141416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66B1BF-4651-47F0-A681-AF9AC5E12B5C}"/>
                  </a:ext>
                </a:extLst>
              </p:cNvPr>
              <p:cNvSpPr/>
              <p:nvPr/>
            </p:nvSpPr>
            <p:spPr>
              <a:xfrm>
                <a:off x="2914811" y="2707173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7B69143-D609-403D-BC31-889466F1C0AF}"/>
                  </a:ext>
                </a:extLst>
              </p:cNvPr>
              <p:cNvSpPr/>
              <p:nvPr/>
            </p:nvSpPr>
            <p:spPr>
              <a:xfrm>
                <a:off x="2914812" y="4270321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504227-E651-45D7-9A6B-C04A4280CDB4}"/>
                  </a:ext>
                </a:extLst>
              </p:cNvPr>
              <p:cNvSpPr/>
              <p:nvPr/>
            </p:nvSpPr>
            <p:spPr>
              <a:xfrm>
                <a:off x="6096410" y="4271746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0779CFE-13B6-424D-9991-F2585172F1FE}"/>
                  </a:ext>
                </a:extLst>
              </p:cNvPr>
              <p:cNvSpPr/>
              <p:nvPr/>
            </p:nvSpPr>
            <p:spPr>
              <a:xfrm>
                <a:off x="4507461" y="4274596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E76C83F-692B-4EF9-91BA-558632438E89}"/>
                  </a:ext>
                </a:extLst>
              </p:cNvPr>
              <p:cNvSpPr/>
              <p:nvPr/>
            </p:nvSpPr>
            <p:spPr>
              <a:xfrm>
                <a:off x="4509935" y="5843853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032E43-9B22-4EB4-96AE-1C966671F725}"/>
                  </a:ext>
                </a:extLst>
              </p:cNvPr>
              <p:cNvSpPr/>
              <p:nvPr/>
            </p:nvSpPr>
            <p:spPr>
              <a:xfrm>
                <a:off x="6099296" y="4271746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7BD7DCF-45F6-481F-BB67-0362719AF18E}"/>
                  </a:ext>
                </a:extLst>
              </p:cNvPr>
              <p:cNvSpPr/>
              <p:nvPr/>
            </p:nvSpPr>
            <p:spPr>
              <a:xfrm>
                <a:off x="4510346" y="4274596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543496-B5C8-4C24-A3BD-01D6325BAD00}"/>
                </a:ext>
              </a:extLst>
            </p:cNvPr>
            <p:cNvSpPr/>
            <p:nvPr/>
          </p:nvSpPr>
          <p:spPr>
            <a:xfrm rot="2700000">
              <a:off x="3905329" y="4372947"/>
              <a:ext cx="1440000" cy="108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BE0301-DA75-4C10-AAE5-61C8747D75A0}"/>
              </a:ext>
            </a:extLst>
          </p:cNvPr>
          <p:cNvCxnSpPr>
            <a:cxnSpLocks/>
          </p:cNvCxnSpPr>
          <p:nvPr/>
        </p:nvCxnSpPr>
        <p:spPr>
          <a:xfrm rot="18900000">
            <a:off x="5671036" y="1965297"/>
            <a:ext cx="0" cy="360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E0A1B62-D90D-4715-8312-23B165A5E57C}"/>
              </a:ext>
            </a:extLst>
          </p:cNvPr>
          <p:cNvSpPr/>
          <p:nvPr/>
        </p:nvSpPr>
        <p:spPr>
          <a:xfrm rot="2700000">
            <a:off x="5701934" y="4429304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328DF3-B68B-4686-BE66-5E9ABCECBFFE}"/>
              </a:ext>
            </a:extLst>
          </p:cNvPr>
          <p:cNvSpPr/>
          <p:nvPr/>
        </p:nvSpPr>
        <p:spPr>
          <a:xfrm rot="2700000">
            <a:off x="4783125" y="3673215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7FAF62-C833-46D6-92A6-0FF47D57C92D}"/>
              </a:ext>
            </a:extLst>
          </p:cNvPr>
          <p:cNvSpPr/>
          <p:nvPr/>
        </p:nvSpPr>
        <p:spPr>
          <a:xfrm rot="2700000">
            <a:off x="4800355" y="4478332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7C04-CB05-4231-BFDF-32F81B3EC4A7}"/>
              </a:ext>
            </a:extLst>
          </p:cNvPr>
          <p:cNvSpPr/>
          <p:nvPr/>
        </p:nvSpPr>
        <p:spPr>
          <a:xfrm rot="2700000">
            <a:off x="6325703" y="4429303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7BEE6A-AAA8-43D7-B5D8-28566CC374FE}"/>
              </a:ext>
            </a:extLst>
          </p:cNvPr>
          <p:cNvCxnSpPr>
            <a:cxnSpLocks/>
          </p:cNvCxnSpPr>
          <p:nvPr/>
        </p:nvCxnSpPr>
        <p:spPr>
          <a:xfrm rot="2700000">
            <a:off x="7002726" y="1984145"/>
            <a:ext cx="0" cy="2520000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4F7EFD-5FFF-436B-9836-2EF4573B3316}"/>
              </a:ext>
            </a:extLst>
          </p:cNvPr>
          <p:cNvSpPr/>
          <p:nvPr/>
        </p:nvSpPr>
        <p:spPr>
          <a:xfrm rot="2700000">
            <a:off x="7128582" y="4480025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59A970-48B2-425D-92CC-8F65C049DCAB}"/>
              </a:ext>
            </a:extLst>
          </p:cNvPr>
          <p:cNvSpPr/>
          <p:nvPr/>
        </p:nvSpPr>
        <p:spPr>
          <a:xfrm rot="2700000">
            <a:off x="7160033" y="3703858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ECF6-C879-4470-B8EE-112617281EB8}"/>
              </a:ext>
            </a:extLst>
          </p:cNvPr>
          <p:cNvCxnSpPr>
            <a:cxnSpLocks/>
          </p:cNvCxnSpPr>
          <p:nvPr/>
        </p:nvCxnSpPr>
        <p:spPr>
          <a:xfrm rot="2700000">
            <a:off x="6999625" y="1984146"/>
            <a:ext cx="0" cy="2520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D9E332B-6789-4244-BB53-4A88430BBE2C}"/>
              </a:ext>
            </a:extLst>
          </p:cNvPr>
          <p:cNvSpPr/>
          <p:nvPr/>
        </p:nvSpPr>
        <p:spPr>
          <a:xfrm rot="2700000">
            <a:off x="7160032" y="2997520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94185-9801-4BCE-AF3D-A7C951E81C78}"/>
              </a:ext>
            </a:extLst>
          </p:cNvPr>
          <p:cNvCxnSpPr>
            <a:cxnSpLocks/>
          </p:cNvCxnSpPr>
          <p:nvPr/>
        </p:nvCxnSpPr>
        <p:spPr>
          <a:xfrm rot="2700000">
            <a:off x="6251183" y="1209394"/>
            <a:ext cx="0" cy="252000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A7CAC2-233F-40F5-9D57-C90819DAE0CE}"/>
              </a:ext>
            </a:extLst>
          </p:cNvPr>
          <p:cNvCxnSpPr>
            <a:cxnSpLocks/>
          </p:cNvCxnSpPr>
          <p:nvPr/>
        </p:nvCxnSpPr>
        <p:spPr>
          <a:xfrm rot="2700000">
            <a:off x="6251183" y="1209394"/>
            <a:ext cx="0" cy="2520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DA77487-CE2C-4CDF-8DC6-3E03E1701E01}"/>
              </a:ext>
            </a:extLst>
          </p:cNvPr>
          <p:cNvSpPr/>
          <p:nvPr/>
        </p:nvSpPr>
        <p:spPr>
          <a:xfrm rot="2700000">
            <a:off x="7179417" y="2147843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FE9EBA-E0F7-4795-B724-8DDCF62E6E20}"/>
              </a:ext>
            </a:extLst>
          </p:cNvPr>
          <p:cNvSpPr/>
          <p:nvPr/>
        </p:nvSpPr>
        <p:spPr>
          <a:xfrm rot="2700000">
            <a:off x="5624297" y="2941324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93C661-0F14-4BCD-9485-E39EB3F9EB82}"/>
              </a:ext>
            </a:extLst>
          </p:cNvPr>
          <p:cNvSpPr/>
          <p:nvPr/>
        </p:nvSpPr>
        <p:spPr>
          <a:xfrm rot="2700000">
            <a:off x="4783126" y="1332075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9A55C1-BD0B-4484-AC03-7D6DAF9E1074}"/>
              </a:ext>
            </a:extLst>
          </p:cNvPr>
          <p:cNvSpPr/>
          <p:nvPr/>
        </p:nvSpPr>
        <p:spPr>
          <a:xfrm rot="2700000">
            <a:off x="4863515" y="2115851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577DA0-E652-4760-9696-D97CF79AEB62}"/>
              </a:ext>
            </a:extLst>
          </p:cNvPr>
          <p:cNvCxnSpPr>
            <a:cxnSpLocks/>
          </p:cNvCxnSpPr>
          <p:nvPr/>
        </p:nvCxnSpPr>
        <p:spPr>
          <a:xfrm rot="18900000">
            <a:off x="5017635" y="829354"/>
            <a:ext cx="0" cy="1440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4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Weightman</dc:creator>
  <cp:lastModifiedBy>Gareth Weightman</cp:lastModifiedBy>
  <cp:revision>2</cp:revision>
  <dcterms:created xsi:type="dcterms:W3CDTF">2021-11-04T20:21:45Z</dcterms:created>
  <dcterms:modified xsi:type="dcterms:W3CDTF">2021-11-05T21:13:00Z</dcterms:modified>
</cp:coreProperties>
</file>