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3de1d59e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3de1d59e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3de1d59e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3de1d59e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de1d59eb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de1d59eb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3de1d59eb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3de1d59eb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3de1d59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3de1d59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3de1d59e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3de1d59e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696" y="4314575"/>
            <a:ext cx="824300" cy="8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9875" y="0"/>
            <a:ext cx="1144125" cy="11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696" y="4314575"/>
            <a:ext cx="824300" cy="8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Catalogador - Trabalho de LPOO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Willye Borges e Mariana Piccini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catalogador?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Roboto Slab"/>
                <a:ea typeface="Roboto Slab"/>
                <a:cs typeface="Roboto Slab"/>
                <a:sym typeface="Roboto Slab"/>
              </a:rPr>
              <a:t>Um catalogador é uma ferramenta ou programa de software que permite organizar, gerenciar e pesquisar informações em um catálogo. Geralmente, um catalogador é usado para criar um inventário ou banco de dados de itens, como livros, filmes, músicas, obras de arte, coleções, entre outros.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400">
                <a:latin typeface="Roboto Slab"/>
                <a:ea typeface="Roboto Slab"/>
                <a:cs typeface="Roboto Slab"/>
                <a:sym typeface="Roboto Slab"/>
              </a:rPr>
              <a:t>O objetivo principal de um catalogador é facilitar a recuperação e o acesso às informações sobre os itens catalogados. Ele permite que o usuário insira informações detalhadas sobre cada item, oferecendo também recursos de pesquisa que auxiliam o usuário a encontrar os itens específicos desejados.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53700"/>
            <a:ext cx="1389800" cy="13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CRUD?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effectLst>
            <a:outerShdw blurRad="57150" rotWithShape="0" algn="bl" dir="6120000" dist="19050">
              <a:srgbClr val="000000">
                <a:alpha val="22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Acrônimo de Create, Read, Update, Delete - Criar, Ler, Atualizar e Apagar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Essas operações CRUD são consideradas fundamentais para a interação e manipulação de dados em sistemas computacionais, pois fornecem uma abordagem padronizada e consistente para criar, ler, atualizar e excluir informações.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do trabalho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 catalogador em Java que conseguisse armazenar diferentes tipos de obras midiáticas: Animes, Filmes, Livros, Peças e Séries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Este catalogador deveria possibilitar ao usuário efetuar cadastro dos objetos (Create), buscar objetos já cadastrados (Read), atualizar dados de um objeto cadastrado (Update) e apagar um objeto cadastrado salvo (Delete).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Em outras palavras, o catalogador deve possibilitar ao usuário que ele consiga realizar as 4 operações CRUD.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993725" y="1489825"/>
            <a:ext cx="3762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Mídia abrange todas as formas de obras que se deseja, AudioVisual abrange as obras que são apresentadas utilizando de recursos audiovisuais, Produção Única diz respeito a obras que são produzidas uma única unidade, e Produção Contínua se refere a obras que são uma coleção de obras menores, normalmente chamadas de episódios.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801950"/>
            <a:ext cx="494258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Biblioteca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076925" y="1489825"/>
            <a:ext cx="46791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classe auxiliar que implementa todos os métodos CRUD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Atualizar()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Buscar()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Cadastrar()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Deletar()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102275"/>
            <a:ext cx="1358975" cy="40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972" y="1102285"/>
            <a:ext cx="1358975" cy="4041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7947" y="1102285"/>
            <a:ext cx="1358975" cy="4041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6924" y="4066900"/>
            <a:ext cx="1961575" cy="10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BPM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 uma representação gráfica de um processo de negócio, utilizada para modelar, analisar e otimizar os processos organizacionais. Foi utilizado no âmbito deste trabalho para demonstrar o que o software deve fazer.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25717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