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tw/" TargetMode="External"/><Relationship Id="rId2" Type="http://schemas.openxmlformats.org/officeDocument/2006/relationships/hyperlink" Target="https://www.asus.com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msung.com/tw/" TargetMode="External"/><Relationship Id="rId4" Type="http://schemas.openxmlformats.org/officeDocument/2006/relationships/hyperlink" Target="https://www.sony.com.tw/z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4B0DC-5659-40BA-9A00-6961B8E5A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手機選擇器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C88E11-F19B-4835-AC4A-2A34DC3CD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小專題發表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作者：李冠賢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4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1CB8A-4D8B-4B20-A22A-3B957DBF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使用技術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92AA74-6D59-45FF-B335-8D5AC431E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137" y="2139561"/>
            <a:ext cx="4088468" cy="4051300"/>
          </a:xfrm>
        </p:spPr>
      </p:pic>
    </p:spTree>
    <p:extLst>
      <p:ext uri="{BB962C8B-B14F-4D97-AF65-F5344CB8AC3E}">
        <p14:creationId xmlns:p14="http://schemas.microsoft.com/office/powerpoint/2010/main" val="3781877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A56E4-AEEA-4466-BC0B-16A99C9B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D4228-657C-4359-B548-2F0D598F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想挑選一支符合自己需求的手機</a:t>
            </a:r>
          </a:p>
        </p:txBody>
      </p:sp>
    </p:spTree>
    <p:extLst>
      <p:ext uri="{BB962C8B-B14F-4D97-AF65-F5344CB8AC3E}">
        <p14:creationId xmlns:p14="http://schemas.microsoft.com/office/powerpoint/2010/main" val="381630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F3C7A-FA8F-4087-A0B1-F9E637A2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79185-B6FB-4694-BEB7-63C0A3E4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>
                <a:latin typeface="+mj-ea"/>
                <a:ea typeface="+mj-ea"/>
              </a:rPr>
              <a:t>資料讀取</a:t>
            </a:r>
            <a:endParaRPr lang="en-US" altLang="zh-TW" sz="4000" dirty="0">
              <a:latin typeface="+mj-ea"/>
              <a:ea typeface="+mj-ea"/>
            </a:endParaRPr>
          </a:p>
          <a:p>
            <a:r>
              <a:rPr lang="zh-TW" altLang="en-US" sz="4000" dirty="0">
                <a:latin typeface="+mj-ea"/>
                <a:ea typeface="+mj-ea"/>
              </a:rPr>
              <a:t>資料挑選</a:t>
            </a:r>
            <a:endParaRPr lang="en-US" altLang="zh-TW" sz="4000" dirty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9805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5475B-5372-45AE-8578-F660793C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3FD29-3D7B-4F59-99E1-56E1C7E6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https://www.asus.com/tw/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https://www.apple.com/tw/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https://www.sony.com.tw/zh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https://www.samsung.com/tw/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941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18</TotalTime>
  <Words>71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Rockwell</vt:lpstr>
      <vt:lpstr>Rockwell Condensed</vt:lpstr>
      <vt:lpstr>Wingdings</vt:lpstr>
      <vt:lpstr>木刻字型</vt:lpstr>
      <vt:lpstr>手機選擇器</vt:lpstr>
      <vt:lpstr>使用技術</vt:lpstr>
      <vt:lpstr>發想</vt:lpstr>
      <vt:lpstr>遇到困難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手機選擇器</dc:title>
  <dc:creator>冠賢 李</dc:creator>
  <cp:lastModifiedBy>冠賢 李</cp:lastModifiedBy>
  <cp:revision>2</cp:revision>
  <dcterms:created xsi:type="dcterms:W3CDTF">2023-11-16T00:38:32Z</dcterms:created>
  <dcterms:modified xsi:type="dcterms:W3CDTF">2023-11-16T00:56:49Z</dcterms:modified>
</cp:coreProperties>
</file>