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B009B-1750-20FC-8976-8B5B66991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E6AFC7-4029-4E82-90CB-EBAB94120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7565F-4776-741B-990D-0398A33E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288B-9C88-4C6A-BBAA-48CDF0476FA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F89CB-624E-3BC1-9CC9-98D51CA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3DAE7-D223-2D88-E5FC-7CAE9768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1060-0BB4-41FA-B0E9-62640FE1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0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1FFCC-5D71-8A11-76C6-2C93F00A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D1125-BAB9-4083-D166-1948CB0E4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B0E96-C821-8F2E-AA74-7342401A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288B-9C88-4C6A-BBAA-48CDF0476FA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32E03-336D-B26C-59BB-3FE4F1A3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BE8F0-C84C-D9C5-7799-87AC4608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1060-0BB4-41FA-B0E9-62640FE1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6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912D2C-CB78-B246-B007-08119A53B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A0604C-3220-2785-C96F-EFC83A4FD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6C51B-F309-D4FC-73B3-C62A98F2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288B-9C88-4C6A-BBAA-48CDF0476FA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721DF-D2CD-0467-99B5-C87C8664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AE1AC-C16C-D612-A472-69F67EBB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1060-0BB4-41FA-B0E9-62640FE1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0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96A80-15AF-4857-7E99-02FF0AC5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B3BC6-DA36-19B6-783C-A52012FAC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55686-896B-957B-1DC7-20DA87BC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288B-9C88-4C6A-BBAA-48CDF0476FA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4AE2D-5C79-2BA0-D517-7398A282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488DD-B599-97C0-06B4-8D0DF76A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1060-0BB4-41FA-B0E9-62640FE1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8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D33A4-262C-FB1B-153D-DA181702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945AB6-2386-9BBB-90C0-042101266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36FD9-A114-671D-B7B0-70FF3DD2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288B-9C88-4C6A-BBAA-48CDF0476FA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492C0-B3FA-66D3-6CD7-00B0F62E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C7ABE-95C1-80B6-3097-0B332AEB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1060-0BB4-41FA-B0E9-62640FE1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E2C8D-4068-8ADF-52A1-2DCF142E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F4A15-8DCC-7C45-AD3D-727B7D896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256F0-85BD-FEF0-7198-4535B30C5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004AD-CEDB-CD14-AE35-5F41F24A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288B-9C88-4C6A-BBAA-48CDF0476FA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CF638-9B46-245F-3BBC-75E75CD4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AA2283-E011-C3AF-72A3-41E6D280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1060-0BB4-41FA-B0E9-62640FE1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8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D22FC-1903-B614-9738-C9E2B4E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74E54-C14B-7259-CD63-53342CAEE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6D7365-DD80-495D-5B37-66DEEE3E7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5931DB-2138-795F-9AD9-03B06456C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8AFC6B-A08D-EDDD-6BD4-E319ABAD6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7636FE-1141-7DF6-D401-1CC35AF7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288B-9C88-4C6A-BBAA-48CDF0476FA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793166-DED3-48A7-8F43-C61C99BB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A93F05-C91E-7C06-F407-8846B572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1060-0BB4-41FA-B0E9-62640FE1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3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72B05-EAE7-56D6-CD27-CE625E48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2FD360-F89D-501C-1885-6DA347A0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288B-9C88-4C6A-BBAA-48CDF0476FA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1DD255-E5DF-E0EB-20D8-0A9CEB55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5E1D21-8B33-2EA3-8C7B-3143F587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1060-0BB4-41FA-B0E9-62640FE1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86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C31E6B-92D4-5E23-68E9-EF73D74A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288B-9C88-4C6A-BBAA-48CDF0476FA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659F10-675D-A8AB-D486-298B78F0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73513F-0CA1-1058-9403-D1D53343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1060-0BB4-41FA-B0E9-62640FE1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7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076BD-803B-BADE-24E2-CEF18B96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D97B3-C7EF-5217-C52F-F18AA4E1B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122E26-09EB-641F-0BF2-DA2429533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2B71E-1650-0C29-A214-622EB88C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288B-9C88-4C6A-BBAA-48CDF0476FA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34F1C-636A-91AC-14EB-FDFC5670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CD614-3402-F079-10A0-4F4946D9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1060-0BB4-41FA-B0E9-62640FE1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41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0FE1E-1CD1-8E6B-0F78-1BCC0D09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DBC90F-AFB4-34EC-CCE3-E42738ED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373115-08DA-F967-B0DD-7277062B1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D4017-E1A0-0C55-DECE-938F1B3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288B-9C88-4C6A-BBAA-48CDF0476FA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FCF47-4985-9706-51EC-D2A8F8AB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C81AB-05DC-BAD9-E29F-A63D7B47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1060-0BB4-41FA-B0E9-62640FE1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8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F5B8E3-765D-9347-94C1-CD639A61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2660BA-9043-10A2-C5CA-BE3F75BB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0A2C8-C85A-5BCE-C295-E24D42AA9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C288B-9C88-4C6A-BBAA-48CDF0476FA1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B55C7-066C-C730-A510-CFF8AF110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737C3-614A-2385-5297-0B8E5D084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C1060-0BB4-41FA-B0E9-62640FE1FC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2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122E6A-A1C4-7CF9-D039-5887D1096171}"/>
              </a:ext>
            </a:extLst>
          </p:cNvPr>
          <p:cNvSpPr txBox="1"/>
          <p:nvPr/>
        </p:nvSpPr>
        <p:spPr>
          <a:xfrm>
            <a:off x="2916936" y="399499"/>
            <a:ext cx="562356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1300" dirty="0">
                <a:ln w="3810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0950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微软雅黑" panose="020B0503020204020204" pitchFamily="34" charset="-122"/>
              </a:rPr>
              <a:t>W</a:t>
            </a:r>
            <a:endParaRPr lang="zh-CN" altLang="en-US" sz="41300" dirty="0">
              <a:ln w="38100">
                <a:solidFill>
                  <a:schemeClr val="bg1">
                    <a:lumMod val="95000"/>
                  </a:schemeClr>
                </a:solidFill>
              </a:ln>
              <a:solidFill>
                <a:srgbClr val="0950A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05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A6E512-66F2-491F-7FC7-8E02E5EB4576}"/>
              </a:ext>
            </a:extLst>
          </p:cNvPr>
          <p:cNvSpPr txBox="1"/>
          <p:nvPr/>
        </p:nvSpPr>
        <p:spPr>
          <a:xfrm>
            <a:off x="2916936" y="399499"/>
            <a:ext cx="56235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4400" dirty="0">
                <a:ln w="3810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微软雅黑" panose="020B0503020204020204" pitchFamily="34" charset="-122"/>
              </a:rPr>
              <a:t>W</a:t>
            </a:r>
            <a:endParaRPr lang="zh-CN" altLang="en-US" sz="34400" dirty="0">
              <a:ln w="38100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6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F7BB35-C897-3795-D99D-D272690539E2}"/>
              </a:ext>
            </a:extLst>
          </p:cNvPr>
          <p:cNvSpPr/>
          <p:nvPr/>
        </p:nvSpPr>
        <p:spPr>
          <a:xfrm>
            <a:off x="3073982" y="2075688"/>
            <a:ext cx="3621024" cy="3063240"/>
          </a:xfrm>
          <a:prstGeom prst="rect">
            <a:avLst/>
          </a:prstGeom>
          <a:solidFill>
            <a:srgbClr val="2563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5D4CB7-8BEA-98C4-33E0-EC93CCF8BB9A}"/>
              </a:ext>
            </a:extLst>
          </p:cNvPr>
          <p:cNvSpPr txBox="1"/>
          <p:nvPr/>
        </p:nvSpPr>
        <p:spPr>
          <a:xfrm>
            <a:off x="3739726" y="2075688"/>
            <a:ext cx="562356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9900" dirty="0">
                <a:ln w="3810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微软雅黑" panose="020B0503020204020204" pitchFamily="34" charset="-122"/>
              </a:rPr>
              <a:t>W</a:t>
            </a:r>
            <a:endParaRPr lang="zh-CN" altLang="en-US" sz="59500" dirty="0">
              <a:ln w="38100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61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Forte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郭晋华</dc:creator>
  <cp:lastModifiedBy>郭晋华</cp:lastModifiedBy>
  <cp:revision>1</cp:revision>
  <dcterms:created xsi:type="dcterms:W3CDTF">2023-08-13T15:26:27Z</dcterms:created>
  <dcterms:modified xsi:type="dcterms:W3CDTF">2023-08-13T15:26:56Z</dcterms:modified>
</cp:coreProperties>
</file>