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92" d="100"/>
          <a:sy n="92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We should </a:t>
            </a:r>
            <a:r>
              <a:rPr lang="en-US" dirty="0" err="1"/>
              <a:t>assump</a:t>
            </a:r>
            <a:r>
              <a:rPr lang="en-US" dirty="0"/>
              <a:t> that attacker cannot know the </a:t>
            </a:r>
            <a:r>
              <a:rPr lang="en-US" dirty="0" err="1"/>
              <a:t>ip</a:t>
            </a:r>
            <a:r>
              <a:rPr lang="en-US" dirty="0"/>
              <a:t> in our system.</a:t>
            </a:r>
          </a:p>
          <a:p>
            <a:pPr lvl="1"/>
            <a:endParaRPr lang="en-US" dirty="0"/>
          </a:p>
          <a:p>
            <a:r>
              <a:rPr lang="en-US" dirty="0"/>
              <a:t>Make Pi as an Alexa</a:t>
            </a:r>
          </a:p>
          <a:p>
            <a:pPr lvl="1"/>
            <a:r>
              <a:rPr lang="en-US" dirty="0"/>
              <a:t>Why? Make it easy for more operations: Keyboards…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B6BF-AB3D-2B3F-30FD-68B4522C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227F-0325-DC7F-1F0E-5D2D9EDB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Traffic data: before and after setting up a VPN.</a:t>
            </a:r>
          </a:p>
          <a:p>
            <a:endParaRPr lang="en-US" dirty="0"/>
          </a:p>
          <a:p>
            <a:r>
              <a:rPr lang="en-US" dirty="0"/>
              <a:t>To find out that, can we still do </a:t>
            </a:r>
            <a:r>
              <a:rPr lang="en-US"/>
              <a:t>some attacks?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958</Words>
  <Application>Microsoft Office PowerPoint</Application>
  <PresentationFormat>Widescreen</PresentationFormat>
  <Paragraphs>142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VPN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407</cp:revision>
  <dcterms:created xsi:type="dcterms:W3CDTF">2023-11-27T03:33:47Z</dcterms:created>
  <dcterms:modified xsi:type="dcterms:W3CDTF">2024-01-14T20:13:58Z</dcterms:modified>
</cp:coreProperties>
</file>