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66" r:id="rId9"/>
    <p:sldId id="264" r:id="rId10"/>
    <p:sldId id="265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7139"/>
  </p:normalViewPr>
  <p:slideViewPr>
    <p:cSldViewPr snapToGrid="0">
      <p:cViewPr varScale="1">
        <p:scale>
          <a:sx n="104" d="100"/>
          <a:sy n="104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Tacotron2.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Rate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 err="1">
                <a:effectLst/>
              </a:rPr>
              <a:t>occured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Data</a:t>
            </a:r>
            <a:r>
              <a:rPr lang="zh-CN" altLang="en-US" b="1" i="0" dirty="0">
                <a:effectLst/>
              </a:rPr>
              <a:t> </a:t>
            </a:r>
            <a:r>
              <a:rPr lang="en-US" altLang="zh-CN" b="1" i="0" dirty="0">
                <a:effectLst/>
              </a:rPr>
              <a:t>Transfer</a:t>
            </a:r>
            <a:r>
              <a:rPr lang="zh-CN" altLang="en-US" b="1" i="0" dirty="0">
                <a:effectLst/>
              </a:rPr>
              <a:t> </a:t>
            </a:r>
            <a:r>
              <a:rPr lang="en-US" altLang="zh-CN" b="1" i="0" dirty="0">
                <a:effectLst/>
              </a:rPr>
              <a:t>Rates(</a:t>
            </a:r>
            <a:r>
              <a:rPr lang="en-US" altLang="zh-CN" b="1" i="0" dirty="0" err="1">
                <a:effectLst/>
              </a:rPr>
              <a:t>Kb</a:t>
            </a:r>
            <a:r>
              <a:rPr lang="en-US" altLang="zh-CN" b="1" i="0" dirty="0">
                <a:effectLst/>
              </a:rPr>
              <a:t>/s):</a:t>
            </a:r>
            <a:r>
              <a:rPr lang="zh-CN" altLang="en-US" b="1" i="0" dirty="0">
                <a:effectLst/>
              </a:rPr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exchange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r>
              <a:rPr lang="en-US" altLang="zh-CN" b="1" dirty="0"/>
              <a:t>Bandwidth</a:t>
            </a:r>
            <a:r>
              <a:rPr lang="zh-CN" altLang="en-US" b="1" dirty="0"/>
              <a:t> </a:t>
            </a:r>
            <a:r>
              <a:rPr lang="en-US" altLang="zh-CN" b="1" dirty="0"/>
              <a:t>Usage:</a:t>
            </a:r>
            <a:r>
              <a:rPr lang="zh-CN" altLang="en-US" b="1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r>
              <a:rPr lang="en-US" altLang="zh-CN" b="1" dirty="0"/>
              <a:t>Connection</a:t>
            </a:r>
            <a:r>
              <a:rPr lang="zh-CN" altLang="en-US" b="1" dirty="0"/>
              <a:t> </a:t>
            </a:r>
            <a:r>
              <a:rPr lang="en-US" altLang="zh-CN" b="1" dirty="0"/>
              <a:t>Durations:</a:t>
            </a:r>
            <a:r>
              <a:rPr lang="zh-CN" altLang="en-US" b="1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b="1" dirty="0"/>
              <a:t>Activity</a:t>
            </a:r>
            <a:r>
              <a:rPr lang="zh-CN" altLang="en-US" b="1" dirty="0"/>
              <a:t> </a:t>
            </a:r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activity</a:t>
            </a:r>
            <a:r>
              <a:rPr lang="zh-CN" altLang="en-US" dirty="0"/>
              <a:t> </a:t>
            </a:r>
            <a:r>
              <a:rPr lang="en-US" altLang="zh-CN" dirty="0"/>
              <a:t>peaked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changed</a:t>
            </a:r>
          </a:p>
          <a:p>
            <a:r>
              <a:rPr lang="en-US" altLang="zh-CN" b="1" dirty="0"/>
              <a:t>Device</a:t>
            </a:r>
            <a:r>
              <a:rPr lang="zh-CN" altLang="en-US" b="1" dirty="0"/>
              <a:t> </a:t>
            </a:r>
            <a:r>
              <a:rPr lang="en-US" altLang="zh-CN" b="1" dirty="0"/>
              <a:t>Connections:</a:t>
            </a:r>
            <a:r>
              <a:rPr lang="zh-CN" altLang="en-US" b="1" dirty="0"/>
              <a:t> </a:t>
            </a:r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involved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52C1F-34A3-5C0E-57D4-033D189F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58" y="1156139"/>
            <a:ext cx="9599674" cy="48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5968-749F-D49B-031E-31AD5B8D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F4C9-88C9-8F35-CB98-CAB50D26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452</Words>
  <Application>Microsoft Macintosh PowerPoint</Application>
  <PresentationFormat>Widescreen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Data collection simple version</vt:lpstr>
      <vt:lpstr>Datasets components </vt:lpstr>
      <vt:lpstr>The Components of Traffic Data: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</cp:lastModifiedBy>
  <cp:revision>163</cp:revision>
  <dcterms:created xsi:type="dcterms:W3CDTF">2023-11-27T03:33:47Z</dcterms:created>
  <dcterms:modified xsi:type="dcterms:W3CDTF">2023-11-28T18:03:56Z</dcterms:modified>
</cp:coreProperties>
</file>