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  <p:sldId id="298" r:id="rId33"/>
    <p:sldId id="297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76081" autoAdjust="0"/>
  </p:normalViewPr>
  <p:slideViewPr>
    <p:cSldViewPr snapToGrid="0">
      <p:cViewPr varScale="1">
        <p:scale>
          <a:sx n="90" d="100"/>
          <a:sy n="90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https://developer.amazon.com/en-US/docs/alexa/smapi/quick-start-alexa-skills-kit-command-line-interface.html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voice command fingerprint if knowing IP (Alexa &amp; Amazon Server) and models of IoT Devices in smart home? Maybe Yes</a:t>
            </a:r>
          </a:p>
          <a:p>
            <a:r>
              <a:rPr lang="en-US" dirty="0"/>
              <a:t>In below scenario, can we still attack?</a:t>
            </a:r>
          </a:p>
          <a:p>
            <a:pPr lvl="1"/>
            <a:r>
              <a:rPr lang="en-US" dirty="0"/>
              <a:t>The traffic data is encrypted by VPN.</a:t>
            </a:r>
          </a:p>
          <a:p>
            <a:pPr lvl="1"/>
            <a:r>
              <a:rPr lang="en-US" dirty="0"/>
              <a:t>Don’t know the Amazon Server’s IP because of VPN.</a:t>
            </a:r>
          </a:p>
          <a:p>
            <a:pPr lvl="1"/>
            <a:r>
              <a:rPr lang="en-US" dirty="0"/>
              <a:t>Don’t know the model of IoT devices in smart home.</a:t>
            </a:r>
          </a:p>
          <a:p>
            <a:pPr lvl="1"/>
            <a:r>
              <a:rPr lang="en-US" dirty="0"/>
              <a:t>Don’t know the IP of IoT devices because the IP is changing all the time.</a:t>
            </a:r>
          </a:p>
          <a:p>
            <a:r>
              <a:rPr lang="en-US" dirty="0"/>
              <a:t>Is this scenario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" y="105257"/>
            <a:ext cx="7073986" cy="237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8D63-4593-FA4B-6183-D4CD8C46A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3" y="5094649"/>
            <a:ext cx="6384068" cy="17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44DF-6A75-712D-9D8F-CCA38E47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2241"/>
            <a:ext cx="8515148" cy="261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7584E-8ED8-A2C0-CB1E-077DAAF23DBC}"/>
              </a:ext>
            </a:extLst>
          </p:cNvPr>
          <p:cNvSpPr txBox="1"/>
          <p:nvPr/>
        </p:nvSpPr>
        <p:spPr>
          <a:xfrm>
            <a:off x="2898866" y="3940584"/>
            <a:ext cx="20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eavesdropper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77C1-BBF6-B38E-A7BB-023ADE55B04A}"/>
              </a:ext>
            </a:extLst>
          </p:cNvPr>
          <p:cNvSpPr txBox="1"/>
          <p:nvPr/>
        </p:nvSpPr>
        <p:spPr>
          <a:xfrm>
            <a:off x="7597358" y="161145"/>
            <a:ext cx="44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VPN?</a:t>
            </a:r>
          </a:p>
          <a:p>
            <a:pPr marL="342900" indent="-342900">
              <a:buAutoNum type="arabicPeriod"/>
            </a:pPr>
            <a:r>
              <a:rPr lang="en-US" dirty="0"/>
              <a:t>Tunneling: can it hide Amazon Server’s IP?</a:t>
            </a:r>
          </a:p>
          <a:p>
            <a:pPr marL="342900" indent="-342900">
              <a:buAutoNum type="arabicPeriod"/>
            </a:pPr>
            <a:r>
              <a:rPr lang="en-US" dirty="0"/>
              <a:t>Encryption: can it encrypt traffic?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532D-DAA9-D092-3327-CB77BE7CAE24}"/>
              </a:ext>
            </a:extLst>
          </p:cNvPr>
          <p:cNvSpPr txBox="1"/>
          <p:nvPr/>
        </p:nvSpPr>
        <p:spPr>
          <a:xfrm>
            <a:off x="7501135" y="4891176"/>
            <a:ext cx="485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 Scenario:</a:t>
            </a:r>
          </a:p>
          <a:p>
            <a:pPr marL="342900" indent="-342900">
              <a:buAutoNum type="arabicPeriod"/>
            </a:pPr>
            <a:r>
              <a:rPr lang="en-US" dirty="0"/>
              <a:t>Smart Speaker’s IP is changing all the time(DHCP? Leasing time?)</a:t>
            </a:r>
          </a:p>
          <a:p>
            <a:pPr marL="342900" indent="-342900">
              <a:buAutoNum type="arabicPeriod"/>
            </a:pPr>
            <a:r>
              <a:rPr lang="en-US" dirty="0"/>
              <a:t>Amazon Server’s IP is hide because of VPN.</a:t>
            </a:r>
          </a:p>
          <a:p>
            <a:pPr marL="342900" indent="-342900">
              <a:buAutoNum type="arabicPeriod"/>
            </a:pPr>
            <a:r>
              <a:rPr lang="en-US" dirty="0"/>
              <a:t>Traffic data is encrypted by VPN.</a:t>
            </a:r>
          </a:p>
          <a:p>
            <a:pPr marL="342900" indent="-342900">
              <a:buAutoNum type="arabicPeriod"/>
            </a:pPr>
            <a:r>
              <a:rPr lang="en-US" dirty="0"/>
              <a:t>Don’t know the model of IoT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FB6C-F146-584B-FC36-5727842FDF2C}"/>
              </a:ext>
            </a:extLst>
          </p:cNvPr>
          <p:cNvSpPr txBox="1"/>
          <p:nvPr/>
        </p:nvSpPr>
        <p:spPr>
          <a:xfrm>
            <a:off x="8407453" y="1293749"/>
            <a:ext cx="346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Attacker Model:</a:t>
            </a:r>
          </a:p>
          <a:p>
            <a:r>
              <a:rPr lang="en-US" dirty="0"/>
              <a:t>Local eavesdropper(inside attack)?</a:t>
            </a:r>
          </a:p>
          <a:p>
            <a:r>
              <a:rPr lang="en-US" dirty="0"/>
              <a:t>What attacker can get?</a:t>
            </a:r>
          </a:p>
          <a:p>
            <a:r>
              <a:rPr lang="en-US" dirty="0"/>
              <a:t>If VPN Server is set in other place:</a:t>
            </a:r>
          </a:p>
          <a:p>
            <a:r>
              <a:rPr lang="en-US" dirty="0"/>
              <a:t>Outgoing: Alexa -&gt; VPN?</a:t>
            </a:r>
          </a:p>
          <a:p>
            <a:r>
              <a:rPr lang="en-US" dirty="0"/>
              <a:t>Incoming: VPN -&gt; Alexa</a:t>
            </a:r>
          </a:p>
          <a:p>
            <a:endParaRPr lang="en-US" dirty="0"/>
          </a:p>
          <a:p>
            <a:r>
              <a:rPr lang="en-US" dirty="0"/>
              <a:t>If VPN can only encrypt data:</a:t>
            </a:r>
          </a:p>
          <a:p>
            <a:r>
              <a:rPr lang="en-US" dirty="0"/>
              <a:t>Outgoing: Alexa -&gt; Amazon Server</a:t>
            </a:r>
          </a:p>
          <a:p>
            <a:r>
              <a:rPr lang="en-US" dirty="0"/>
              <a:t>Incoming: Amazon Server -&gt; Alexa </a:t>
            </a:r>
          </a:p>
        </p:txBody>
      </p:sp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6E88-D9BE-E8C7-116C-EBEB8D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F675-C552-E9A3-1CB9-71809D1C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set up </a:t>
            </a:r>
            <a:r>
              <a:rPr lang="en-US" dirty="0" err="1"/>
              <a:t>OpenWrt</a:t>
            </a:r>
            <a:r>
              <a:rPr lang="en-US" dirty="0"/>
              <a:t> on pi, and enable VPN on it.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Adaptor </a:t>
            </a:r>
          </a:p>
          <a:p>
            <a:pPr lvl="1"/>
            <a:r>
              <a:rPr lang="en-US" dirty="0"/>
              <a:t>Switch maybe</a:t>
            </a:r>
          </a:p>
          <a:p>
            <a:r>
              <a:rPr lang="en-US" dirty="0"/>
              <a:t>VPN: </a:t>
            </a:r>
            <a:r>
              <a:rPr lang="en-US" dirty="0" err="1"/>
              <a:t>CyberGhost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5985-60DD-D90B-8866-1E7393E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22" y="2816353"/>
            <a:ext cx="3110193" cy="28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35FF-6A29-2352-3581-DFB52C1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finally model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BA4-6145-6C58-0B0B-4B2A5F7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whole-house traffic data.</a:t>
            </a:r>
          </a:p>
          <a:p>
            <a:r>
              <a:rPr lang="en-US" dirty="0"/>
              <a:t>Output: we can know which part of traffic is from Alexa or Google home, and the content of this traffic.</a:t>
            </a:r>
          </a:p>
          <a:p>
            <a:endParaRPr lang="en-US" dirty="0"/>
          </a:p>
          <a:p>
            <a:r>
              <a:rPr lang="en-US" dirty="0"/>
              <a:t>Maybe we can only focus on incoming data, because the response content of smart speaker is directly decided by incoming data and more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EEA-93B5-AB0F-050A-0D218D89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289E-E74F-04C7-1C39-8C2BFEC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DE8-EA9B-37CA-FE16-F9336719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A100-BA98-073C-358D-417AC0E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Node.js to handle HTTP requests.</a:t>
            </a:r>
          </a:p>
          <a:p>
            <a:r>
              <a:rPr lang="en-US" dirty="0"/>
              <a:t>Text interface needs to be integrated with the AVS SDK.</a:t>
            </a:r>
          </a:p>
          <a:p>
            <a:pPr lvl="1"/>
            <a:r>
              <a:rPr lang="en-US" dirty="0"/>
              <a:t>Convert text input into a format that the AVS SDK can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1FE8-D673-33A6-E340-FDA5A76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2C7-CD65-CEFA-A694-8C10C47A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format will be sent to Alexa Cloud Server?</a:t>
            </a:r>
          </a:p>
          <a:p>
            <a:pPr lvl="1"/>
            <a:r>
              <a:rPr lang="en-US" dirty="0"/>
              <a:t>Audio file</a:t>
            </a:r>
          </a:p>
          <a:p>
            <a:pPr lvl="1"/>
            <a:r>
              <a:rPr lang="en-US" dirty="0"/>
              <a:t>Device and User Identification</a:t>
            </a:r>
          </a:p>
          <a:p>
            <a:pPr lvl="1"/>
            <a:r>
              <a:rPr lang="en-US" dirty="0"/>
              <a:t>Additional Metadata</a:t>
            </a:r>
          </a:p>
          <a:p>
            <a:endParaRPr lang="en-US" dirty="0"/>
          </a:p>
          <a:p>
            <a:r>
              <a:rPr lang="en-US" dirty="0"/>
              <a:t>Encrypted Communication: All data is sent over an HTTPS connection</a:t>
            </a:r>
          </a:p>
          <a:p>
            <a:endParaRPr lang="en-US" dirty="0"/>
          </a:p>
          <a:p>
            <a:r>
              <a:rPr lang="en-US" dirty="0"/>
              <a:t>Response Format: </a:t>
            </a:r>
          </a:p>
        </p:txBody>
      </p:sp>
    </p:spTree>
    <p:extLst>
      <p:ext uri="{BB962C8B-B14F-4D97-AF65-F5344CB8AC3E}">
        <p14:creationId xmlns:p14="http://schemas.microsoft.com/office/powerpoint/2010/main" val="265532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408EE-564C-30DE-3890-A4B6B64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83" y="323957"/>
            <a:ext cx="8409365" cy="60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953-CD4A-B0EB-DE78-E697F02F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0AE4-ACA8-112D-22CD-362C8A57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AVS SDK sample code to automate the sending of audio. Instead of capturing audio from a microphone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1532B-3A2C-B03A-5A84-F70EBAA68A4C}"/>
              </a:ext>
            </a:extLst>
          </p:cNvPr>
          <p:cNvSpPr txBox="1"/>
          <p:nvPr/>
        </p:nvSpPr>
        <p:spPr>
          <a:xfrm>
            <a:off x="3050381" y="310583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za user can only invoke </a:t>
            </a:r>
            <a:r>
              <a:rPr lang="en-US" dirty="0" err="1"/>
              <a:t>alexa</a:t>
            </a:r>
            <a:r>
              <a:rPr lang="en-US" dirty="0"/>
              <a:t> using an app or another </a:t>
            </a:r>
            <a:r>
              <a:rPr lang="en-US" dirty="0" err="1"/>
              <a:t>alexa</a:t>
            </a:r>
            <a:r>
              <a:rPr lang="en-US" dirty="0"/>
              <a:t> built-in device</a:t>
            </a:r>
          </a:p>
        </p:txBody>
      </p:sp>
    </p:spTree>
    <p:extLst>
      <p:ext uri="{BB962C8B-B14F-4D97-AF65-F5344CB8AC3E}">
        <p14:creationId xmlns:p14="http://schemas.microsoft.com/office/powerpoint/2010/main" val="3658912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1FD6-08CE-4F1D-5E38-B2AF175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847C-92C3-EFDE-2F7A-8645555E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types of Alexa products: </a:t>
            </a:r>
          </a:p>
          <a:p>
            <a:pPr lvl="1"/>
            <a:r>
              <a:rPr lang="en-US" dirty="0"/>
              <a:t>Smart speaker, Alexa mobile app, Alexa Echo Dot, Alexa Echo Show</a:t>
            </a:r>
          </a:p>
          <a:p>
            <a:r>
              <a:rPr lang="en-US" dirty="0"/>
              <a:t>Multiple types of interaction with Alexa products:</a:t>
            </a:r>
          </a:p>
          <a:p>
            <a:pPr lvl="1"/>
            <a:r>
              <a:rPr lang="en-US" dirty="0"/>
              <a:t>Voice, Typing, Tapping</a:t>
            </a:r>
          </a:p>
          <a:p>
            <a:r>
              <a:rPr lang="en-US" dirty="0"/>
              <a:t>Alexa has multiple types of responses: Audio, Texts</a:t>
            </a:r>
          </a:p>
          <a:p>
            <a:r>
              <a:rPr lang="en-US" dirty="0"/>
              <a:t>If these responses have the same meaning, do these responses have same pattern?</a:t>
            </a:r>
          </a:p>
          <a:p>
            <a:r>
              <a:rPr lang="en-US" dirty="0"/>
              <a:t>Should we compare all these types of traffic data.</a:t>
            </a:r>
          </a:p>
          <a:p>
            <a:r>
              <a:rPr lang="en-US" dirty="0"/>
              <a:t>Can the voice attack model apply in text or tapping? </a:t>
            </a:r>
          </a:p>
        </p:txBody>
      </p:sp>
    </p:spTree>
    <p:extLst>
      <p:ext uri="{BB962C8B-B14F-4D97-AF65-F5344CB8AC3E}">
        <p14:creationId xmlns:p14="http://schemas.microsoft.com/office/powerpoint/2010/main" val="11336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1E21-30A5-EE45-B20A-6E6B10E4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online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A092-1954-3A18-978B-947F0CE7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Spying on the smart home</a:t>
            </a:r>
          </a:p>
        </p:txBody>
      </p:sp>
    </p:spTree>
    <p:extLst>
      <p:ext uri="{BB962C8B-B14F-4D97-AF65-F5344CB8AC3E}">
        <p14:creationId xmlns:p14="http://schemas.microsoft.com/office/powerpoint/2010/main" val="315377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1705</Words>
  <Application>Microsoft Macintosh PowerPoint</Application>
  <PresentationFormat>Widescreen</PresentationFormat>
  <Paragraphs>235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  <vt:lpstr>Raspberry Pi Router</vt:lpstr>
      <vt:lpstr>What finally model we want?</vt:lpstr>
      <vt:lpstr>PowerPoint Presentation</vt:lpstr>
      <vt:lpstr>Text Interface</vt:lpstr>
      <vt:lpstr>Interact with Alexa</vt:lpstr>
      <vt:lpstr>PowerPoint Presentation</vt:lpstr>
      <vt:lpstr>PowerPoint Presentation</vt:lpstr>
      <vt:lpstr>PowerPoint Presentation</vt:lpstr>
      <vt:lpstr>Always online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656</cp:revision>
  <dcterms:created xsi:type="dcterms:W3CDTF">2023-11-27T03:33:47Z</dcterms:created>
  <dcterms:modified xsi:type="dcterms:W3CDTF">2024-01-26T17:26:31Z</dcterms:modified>
</cp:coreProperties>
</file>