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 id="319" r:id="rId54"/>
    <p:sldId id="320" r:id="rId55"/>
    <p:sldId id="32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2"/>
    <p:restoredTop sz="92548" autoAdjust="0"/>
  </p:normalViewPr>
  <p:slideViewPr>
    <p:cSldViewPr snapToGrid="0">
      <p:cViewPr varScale="1">
        <p:scale>
          <a:sx n="70" d="100"/>
          <a:sy n="70" d="100"/>
        </p:scale>
        <p:origin x="66"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2/1/2024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2/1/2024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77" y="2773254"/>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199"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29"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099"/>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58" y="161145"/>
            <a:ext cx="4457047" cy="923330"/>
          </a:xfrm>
          <a:prstGeom prst="rect">
            <a:avLst/>
          </a:prstGeom>
          <a:noFill/>
        </p:spPr>
        <p:txBody>
          <a:bodyPr wrap="square" rtlCol="0">
            <a:spAutoFit/>
          </a:bodyPr>
          <a:lstStyle/>
          <a:p>
            <a:r>
              <a:rPr lang="en-US" b="1" dirty="0"/>
              <a:t>Why VPN?</a:t>
            </a:r>
          </a:p>
          <a:p>
            <a:pPr marL="342900" indent="-342900">
              <a:buAutoNum type="arabicPeriod"/>
            </a:pPr>
            <a:r>
              <a:rPr lang="en-US" dirty="0"/>
              <a:t>Tunneling: can it hide Amazon Server’s IP?</a:t>
            </a:r>
          </a:p>
          <a:p>
            <a:pPr marL="342900" indent="-342900">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900" indent="-342900">
              <a:buAutoNum type="arabicPeriod"/>
            </a:pPr>
            <a:r>
              <a:rPr lang="en-US" dirty="0"/>
              <a:t>Smart Speaker’s IP is changing all the time(DHCP? Leasing time?)</a:t>
            </a:r>
          </a:p>
          <a:p>
            <a:pPr marL="342900" indent="-342900">
              <a:buAutoNum type="arabicPeriod"/>
            </a:pPr>
            <a:r>
              <a:rPr lang="en-US" dirty="0"/>
              <a:t>Amazon Server’s IP is hide because of VPN.</a:t>
            </a:r>
          </a:p>
          <a:p>
            <a:pPr marL="342900" indent="-342900">
              <a:buAutoNum type="arabicPeriod"/>
            </a:pPr>
            <a:r>
              <a:rPr lang="en-US" dirty="0"/>
              <a:t>Traffic data is encrypted by VPN.</a:t>
            </a:r>
          </a:p>
          <a:p>
            <a:pPr marL="342900" indent="-342900">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3"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2" y="2816353"/>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3" y="323957"/>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5"/>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199"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5" y="3435965"/>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1" y="3429000"/>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902-6BDC-0B0A-4D91-D7EFB3AA9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C2A2B-CD6C-4DAA-3E6D-A02CEC1DF256}"/>
              </a:ext>
            </a:extLst>
          </p:cNvPr>
          <p:cNvSpPr>
            <a:spLocks noGrp="1"/>
          </p:cNvSpPr>
          <p:nvPr>
            <p:ph idx="1"/>
          </p:nvPr>
        </p:nvSpPr>
        <p:spPr/>
        <p:txBody>
          <a:bodyPr/>
          <a:lstStyle/>
          <a:p>
            <a:r>
              <a:rPr lang="en-US" dirty="0"/>
              <a:t>I mean I enable open VPN on this pi, but </a:t>
            </a:r>
            <a:r>
              <a:rPr lang="en-US" dirty="0" err="1"/>
              <a:t>i</a:t>
            </a:r>
            <a:r>
              <a:rPr lang="en-US" dirty="0"/>
              <a:t> use </a:t>
            </a:r>
            <a:r>
              <a:rPr lang="en-US" dirty="0" err="1"/>
              <a:t>dhcp</a:t>
            </a:r>
            <a:r>
              <a:rPr lang="en-US" dirty="0"/>
              <a:t> </a:t>
            </a:r>
            <a:r>
              <a:rPr lang="en-US" dirty="0" err="1"/>
              <a:t>protocal</a:t>
            </a:r>
            <a:r>
              <a:rPr lang="en-US" dirty="0"/>
              <a:t> on this pi </a:t>
            </a:r>
            <a:r>
              <a:rPr lang="en-US" dirty="0" err="1"/>
              <a:t>vpn</a:t>
            </a:r>
            <a:r>
              <a:rPr lang="en-US" dirty="0"/>
              <a:t> router. Even though the pi's VPN is set up successfully, the traffic of devices connected to pi still will go through main router instead of </a:t>
            </a:r>
            <a:r>
              <a:rPr lang="en-US" dirty="0" err="1"/>
              <a:t>vpn</a:t>
            </a:r>
            <a:r>
              <a:rPr lang="en-US" dirty="0"/>
              <a:t> server. </a:t>
            </a:r>
            <a:r>
              <a:rPr lang="en-US"/>
              <a:t>do you think is the problem of bridge mode?</a:t>
            </a:r>
          </a:p>
        </p:txBody>
      </p:sp>
    </p:spTree>
    <p:extLst>
      <p:ext uri="{BB962C8B-B14F-4D97-AF65-F5344CB8AC3E}">
        <p14:creationId xmlns:p14="http://schemas.microsoft.com/office/powerpoint/2010/main" val="1327699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C9D2-315A-5BF3-9F90-B67D7D862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FE15-7FB0-C4D0-2130-E0AA619596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09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B5AB-4732-EB20-B5ED-4C7ACEC3BF05}"/>
              </a:ext>
            </a:extLst>
          </p:cNvPr>
          <p:cNvSpPr>
            <a:spLocks noGrp="1"/>
          </p:cNvSpPr>
          <p:nvPr>
            <p:ph type="title"/>
          </p:nvPr>
        </p:nvSpPr>
        <p:spPr/>
        <p:txBody>
          <a:bodyPr/>
          <a:lstStyle/>
          <a:p>
            <a:r>
              <a:rPr lang="en-US" altLang="zh-CN" dirty="0"/>
              <a:t>Wake Word Engine</a:t>
            </a:r>
            <a:endParaRPr lang="en-US" dirty="0"/>
          </a:p>
        </p:txBody>
      </p:sp>
      <p:sp>
        <p:nvSpPr>
          <p:cNvPr id="3" name="Content Placeholder 2">
            <a:extLst>
              <a:ext uri="{FF2B5EF4-FFF2-40B4-BE49-F238E27FC236}">
                <a16:creationId xmlns:a16="http://schemas.microsoft.com/office/drawing/2014/main" id="{060CD6BF-3102-884B-DB16-C893EDC90E5F}"/>
              </a:ext>
            </a:extLst>
          </p:cNvPr>
          <p:cNvSpPr>
            <a:spLocks noGrp="1"/>
          </p:cNvSpPr>
          <p:nvPr>
            <p:ph idx="1"/>
          </p:nvPr>
        </p:nvSpPr>
        <p:spPr/>
        <p:txBody>
          <a:bodyPr/>
          <a:lstStyle/>
          <a:p>
            <a:r>
              <a:rPr lang="en-US" dirty="0"/>
              <a:t>Interface 1: Handles general wake word detection</a:t>
            </a:r>
          </a:p>
          <a:p>
            <a:r>
              <a:rPr lang="en-US" dirty="0"/>
              <a:t>Interface 2: Handles specific wake word models</a:t>
            </a:r>
          </a:p>
          <a:p>
            <a:endParaRPr lang="en-US" dirty="0"/>
          </a:p>
          <a:p>
            <a:endParaRPr lang="en-US" dirty="0"/>
          </a:p>
          <a:p>
            <a:r>
              <a:rPr lang="en-US" dirty="0"/>
              <a:t>Sensory: </a:t>
            </a:r>
            <a:r>
              <a:rPr lang="en-US" dirty="0" err="1"/>
              <a:t>TrulyHandsfree</a:t>
            </a:r>
            <a:r>
              <a:rPr lang="en-US" dirty="0"/>
              <a:t> wake word engine</a:t>
            </a:r>
          </a:p>
        </p:txBody>
      </p:sp>
    </p:spTree>
    <p:extLst>
      <p:ext uri="{BB962C8B-B14F-4D97-AF65-F5344CB8AC3E}">
        <p14:creationId xmlns:p14="http://schemas.microsoft.com/office/powerpoint/2010/main" val="41200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15767</TotalTime>
  <Words>2408</Words>
  <Application>Microsoft Office PowerPoint</Application>
  <PresentationFormat>Widescreen</PresentationFormat>
  <Paragraphs>282</Paragraphs>
  <Slides>55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lpstr>PowerPoint Presentation</vt:lpstr>
      <vt:lpstr>PowerPoint Presentation</vt:lpstr>
      <vt:lpstr>Wake Word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753</cp:revision>
  <dcterms:created xsi:type="dcterms:W3CDTF">2023-11-27T03:33:47Z</dcterms:created>
  <dcterms:modified xsi:type="dcterms:W3CDTF">2024-02-05T19:44:28Z</dcterms:modified>
</cp:coreProperties>
</file>