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92" d="100"/>
          <a:sy n="92" d="100"/>
        </p:scale>
        <p:origin x="17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882</Words>
  <Application>Microsoft Office PowerPoint</Application>
  <PresentationFormat>Widescreen</PresentationFormat>
  <Paragraphs>130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383</cp:revision>
  <dcterms:created xsi:type="dcterms:W3CDTF">2023-11-27T03:33:47Z</dcterms:created>
  <dcterms:modified xsi:type="dcterms:W3CDTF">2023-12-27T22:48:37Z</dcterms:modified>
</cp:coreProperties>
</file>