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7143"/>
  </p:normalViewPr>
  <p:slideViewPr>
    <p:cSldViewPr snapToGrid="0">
      <p:cViewPr varScale="1">
        <p:scale>
          <a:sx n="111" d="100"/>
          <a:sy n="111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EC25-10D1-3A87-0CEA-07E6BAD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8CA8-580A-308F-5C83-F52203E9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speech(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b="0" i="0" dirty="0">
                <a:solidFill>
                  <a:srgbClr val="002060"/>
                </a:solidFill>
                <a:effectLst/>
              </a:rPr>
              <a:t>speech synthesis 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9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Tacotron2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340</Words>
  <Application>Microsoft Macintosh PowerPoint</Application>
  <PresentationFormat>Widescreen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simple version</vt:lpstr>
      <vt:lpstr>Data Collection for real</vt:lpstr>
      <vt:lpstr>Recording Devices for real</vt:lpstr>
      <vt:lpstr>Traffic rate data</vt:lpstr>
      <vt:lpstr>Data Preprocessing</vt:lpstr>
      <vt:lpstr>Tacotron2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85</cp:revision>
  <dcterms:created xsi:type="dcterms:W3CDTF">2023-11-27T03:33:47Z</dcterms:created>
  <dcterms:modified xsi:type="dcterms:W3CDTF">2023-11-28T01:09:50Z</dcterms:modified>
</cp:coreProperties>
</file>