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57" r:id="rId4"/>
    <p:sldId id="258" r:id="rId5"/>
    <p:sldId id="260" r:id="rId6"/>
    <p:sldId id="262" r:id="rId7"/>
    <p:sldId id="267" r:id="rId8"/>
    <p:sldId id="273" r:id="rId9"/>
    <p:sldId id="271" r:id="rId10"/>
    <p:sldId id="264" r:id="rId11"/>
    <p:sldId id="265" r:id="rId12"/>
    <p:sldId id="261" r:id="rId13"/>
    <p:sldId id="269" r:id="rId14"/>
    <p:sldId id="268" r:id="rId15"/>
    <p:sldId id="274" r:id="rId16"/>
    <p:sldId id="270" r:id="rId17"/>
    <p:sldId id="275" r:id="rId18"/>
    <p:sldId id="279" r:id="rId19"/>
    <p:sldId id="280" r:id="rId20"/>
    <p:sldId id="282" r:id="rId21"/>
    <p:sldId id="283" r:id="rId22"/>
    <p:sldId id="293" r:id="rId23"/>
    <p:sldId id="287" r:id="rId24"/>
    <p:sldId id="289" r:id="rId25"/>
    <p:sldId id="292" r:id="rId26"/>
    <p:sldId id="290" r:id="rId27"/>
    <p:sldId id="291" r:id="rId28"/>
    <p:sldId id="285" r:id="rId29"/>
    <p:sldId id="296" r:id="rId30"/>
    <p:sldId id="294" r:id="rId31"/>
    <p:sldId id="295" r:id="rId32"/>
    <p:sldId id="298" r:id="rId33"/>
    <p:sldId id="29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0"/>
    <p:restoredTop sz="76089" autoAdjust="0"/>
  </p:normalViewPr>
  <p:slideViewPr>
    <p:cSldViewPr snapToGrid="0">
      <p:cViewPr varScale="1">
        <p:scale>
          <a:sx n="122" d="100"/>
          <a:sy n="122" d="100"/>
        </p:scale>
        <p:origin x="194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46578-14F6-4B4C-9607-C52529FEB0B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82BC9-22E9-B640-848B-A22C37F7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5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question.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beginning,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voice.</a:t>
            </a:r>
            <a:br>
              <a:rPr lang="en-US" altLang="zh-CN" dirty="0"/>
            </a:br>
            <a:r>
              <a:rPr lang="en-US" altLang="zh-CN" dirty="0"/>
              <a:t>https://</a:t>
            </a:r>
            <a:r>
              <a:rPr lang="en-US" altLang="zh-CN" dirty="0" err="1"/>
              <a:t>pytorch.org</a:t>
            </a:r>
            <a:r>
              <a:rPr lang="en-US" altLang="zh-CN" dirty="0"/>
              <a:t>/audio/stable/tutorials/tacotron2_pipeline_tutorial.html</a:t>
            </a:r>
          </a:p>
          <a:p>
            <a:r>
              <a:rPr lang="en-US" dirty="0"/>
              <a:t>TEXT-TO-SPEECH WITH TACOTRON2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1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Scapy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tcpdump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</a:p>
          <a:p>
            <a:r>
              <a:rPr lang="en-US" altLang="zh-CN" dirty="0"/>
              <a:t>compared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6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Accent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8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1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41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https://developer.amazon.com/en-US/docs/alexa/avs-device-sdk/smart-screen-raspberry-pi.html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6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7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632D-F8AD-1EA5-21B7-754219F8C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649FE-FD4D-6D15-CC30-A80A62E33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ADA8-AEB0-A54D-9FBF-EEB1F7EF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48CBC-0155-6DF2-CCCF-40B8CCA2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B5E24-A1C8-2669-4F9A-A57549BE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FF1C-DC26-929F-88CE-803928C2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A63F7-FB76-4525-3A6D-960022628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260E-9842-1F9F-9F92-B7ACC66C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B6F0B-4E57-883C-D8D5-B050AD80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F21D9-AD27-0C89-AF89-A9CD3696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D800B-721D-6067-784B-4B771FA93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02FD1-FC70-8AB5-CFE6-3105C6A30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17D68-4C3B-D490-D200-C5F9CF79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A19B4-F883-950A-6FD2-248C6776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DFAD-DE83-9A0B-5CA6-A7C23ABC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2A7F-A1F0-CFA1-F324-ADE96C56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3BAF4-6B4B-4298-7227-06FB1EF23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89C4-2F48-5F1C-9C88-D1488886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13424-4460-834C-D4BE-B95C275C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9914-CBE1-188D-B319-1AB419D7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1E16-87E3-AB91-9589-2B0B0C78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BB152-4393-F743-387E-C7C80318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8823-252A-B118-EA26-F41EE079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E11DD-A8AB-6EDB-1894-2E927D41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6905C-9FC9-0FF1-62E7-0B4DDE8B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E081-1796-3935-C3E9-FA7F8C19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0781-E53F-1AD5-7294-19314E9F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3D125-8C40-76E6-EB59-BFEA71859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6CEA2-B67A-FDD3-E33B-D43533F8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589AB-E8BA-5A38-3EC0-13A5FC36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97F70-2445-A1CB-7A59-D62C2BC9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2A16-3EFF-FB41-0D0A-271F4446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55CE9-140A-DE2A-4A01-B79A604E7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91C11-9EAA-A807-AE69-145682FA7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9B97A-DC06-CDBB-B741-328F47A7B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3F60F-6D4E-23A1-3E9F-899A1316E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A08C8-7061-2F78-0095-84DEBBDE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4E0F-128D-78BE-BEFF-7852B751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AAFD2-555E-0984-6CD3-C64ECA72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AEAB-E2D0-4545-619B-38848686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BD3EB-5B1B-F5BB-F3DB-0403D0BF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BF573-A743-84F4-FC69-59D864BA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F7EE1-D334-84FF-8511-696B44A8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1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E6A6C-3A46-E224-495B-8F3ED57F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39936-D287-14E9-CCF1-606212B6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D6FC3-7C1D-95B1-7B46-257A51A8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2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137A-BEF9-CA27-9F95-4E43255D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192B-51D9-2AA1-1BAA-F46F3ADE5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65109-9AD9-67F8-8564-6E13213F6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4795F-D9A7-5DF7-CA67-D8894F50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F1B96-409B-C31B-A85B-21A62E0C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DDF2D-DF6C-9975-2B65-4F8A8473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9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E11F-DBC6-7E67-8969-4DBBEBBA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1F13A-03A4-A255-82FB-882B77BAD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F2D5B-7DBB-577F-B345-5E1A48E96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8569A-D598-A5B4-6C30-7B206038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256A0-5C7E-AB5D-4E3C-7544F093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A779E-C969-5877-52E2-339DECE3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872EB-5315-2226-6CE3-945B0E83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581BC-6CE9-CE78-8FFD-D0501DCB1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142F7-C72A-9976-83E8-F909A8D4D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1D6E-A027-634F-BC83-5ADA8E496EA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6D8C1-F87B-A8AA-BA3D-5E59BE3AC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77E7A-7EEF-30A8-B9F7-A2B506C9B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A7C0-BC46-C7A9-56EA-26C3926FA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8571-7697-014B-320A-0C75360B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Xiaoguang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</a:p>
          <a:p>
            <a:r>
              <a:rPr lang="en-US" altLang="zh-CN" dirty="0"/>
              <a:t>11/26/2023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DA6D-7310-874F-3878-C5AAC19A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A2C63-EA85-7079-3A28-C8572C1F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scripts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text(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Speech</a:t>
            </a:r>
            <a:r>
              <a:rPr lang="zh-CN" altLang="en-US" b="1" dirty="0"/>
              <a:t> </a:t>
            </a:r>
            <a:r>
              <a:rPr lang="en-US" altLang="zh-CN" b="1" dirty="0"/>
              <a:t>Synthesis:</a:t>
            </a:r>
            <a:r>
              <a:rPr lang="zh-CN" altLang="en-US" b="1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Tacotron2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texts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Play</a:t>
            </a:r>
            <a:r>
              <a:rPr lang="zh-CN" altLang="en-US" b="1" dirty="0"/>
              <a:t> </a:t>
            </a:r>
            <a:r>
              <a:rPr lang="en-US" altLang="zh-CN" b="1" dirty="0"/>
              <a:t>Audio</a:t>
            </a:r>
            <a:r>
              <a:rPr lang="zh-CN" altLang="en-US" b="1" dirty="0"/>
              <a:t> </a:t>
            </a:r>
            <a:r>
              <a:rPr lang="en-US" altLang="zh-CN" b="1" dirty="0"/>
              <a:t>Files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/>
              <a:t>Interaction:</a:t>
            </a:r>
            <a:r>
              <a:rPr lang="zh-CN" altLang="en-US" b="1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</a:p>
          <a:p>
            <a:r>
              <a:rPr lang="en-US" altLang="zh-CN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collection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dirty="0"/>
              <a:t>R</a:t>
            </a:r>
            <a:r>
              <a:rPr lang="en-US" b="0" i="0" dirty="0">
                <a:effectLst/>
              </a:rPr>
              <a:t>ecord the traffic data at the same time.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1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3C5D-DA27-6994-5F77-64AA33FF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9B51-D05D-F7F2-2106-FF63DB2E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Ground</a:t>
            </a:r>
            <a:r>
              <a:rPr lang="zh-CN" altLang="en-US" b="1" dirty="0"/>
              <a:t> </a:t>
            </a:r>
            <a:r>
              <a:rPr lang="en-US" altLang="zh-CN" b="1" dirty="0"/>
              <a:t>True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User’s</a:t>
            </a:r>
            <a:r>
              <a:rPr lang="zh-CN" altLang="en-US" b="1" dirty="0"/>
              <a:t> </a:t>
            </a:r>
            <a:r>
              <a:rPr lang="en-US" altLang="zh-CN" b="1" dirty="0"/>
              <a:t>Input(</a:t>
            </a:r>
            <a:r>
              <a:rPr lang="en-US" altLang="zh-CN" b="1" dirty="0" err="1">
                <a:solidFill>
                  <a:srgbClr val="FF0000"/>
                </a:solidFill>
              </a:rPr>
              <a:t>C_u</a:t>
            </a:r>
            <a:r>
              <a:rPr lang="en-US" altLang="zh-CN" b="1" dirty="0"/>
              <a:t>)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original</a:t>
            </a:r>
            <a:r>
              <a:rPr lang="zh-CN" altLang="en-US" b="1" i="1" dirty="0"/>
              <a:t> </a:t>
            </a:r>
            <a:r>
              <a:rPr lang="en-US" altLang="zh-CN" i="1" dirty="0"/>
              <a:t>text</a:t>
            </a:r>
            <a:r>
              <a:rPr lang="zh-CN" altLang="en-US" b="1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speech.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/>
              <a:t>Alexa’s</a:t>
            </a:r>
            <a:r>
              <a:rPr lang="zh-CN" altLang="en-US" b="1" dirty="0"/>
              <a:t> </a:t>
            </a:r>
            <a:r>
              <a:rPr lang="en-US" altLang="zh-CN" b="1" dirty="0"/>
              <a:t>Response</a:t>
            </a:r>
            <a:r>
              <a:rPr lang="en-US" altLang="zh-CN" dirty="0"/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C_r</a:t>
            </a:r>
            <a:r>
              <a:rPr lang="en-US" altLang="zh-CN" dirty="0"/>
              <a:t>):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transcribed</a:t>
            </a:r>
            <a:r>
              <a:rPr lang="zh-CN" altLang="en-US" i="1" dirty="0"/>
              <a:t> </a:t>
            </a:r>
            <a:r>
              <a:rPr lang="en-US" altLang="zh-CN" i="1" dirty="0"/>
              <a:t>text</a:t>
            </a:r>
            <a:r>
              <a:rPr lang="zh-CN" altLang="en-US" i="1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responses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Alexa.</a:t>
            </a:r>
          </a:p>
          <a:p>
            <a:r>
              <a:rPr lang="en-US" altLang="zh-CN" b="1" dirty="0"/>
              <a:t>Audio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User’s</a:t>
            </a:r>
            <a:r>
              <a:rPr lang="zh-CN" altLang="en-US" b="1" dirty="0"/>
              <a:t> </a:t>
            </a:r>
            <a:r>
              <a:rPr lang="en-US" altLang="zh-CN" b="1" dirty="0"/>
              <a:t>Input</a:t>
            </a:r>
            <a:r>
              <a:rPr lang="zh-CN" altLang="en-US" b="1" dirty="0"/>
              <a:t> </a:t>
            </a:r>
            <a:r>
              <a:rPr lang="en-US" altLang="zh-CN" b="1" dirty="0"/>
              <a:t>Audio(</a:t>
            </a:r>
            <a:r>
              <a:rPr lang="en-US" altLang="zh-CN" b="1" dirty="0" err="1">
                <a:solidFill>
                  <a:srgbClr val="FF0000"/>
                </a:solidFill>
              </a:rPr>
              <a:t>A_u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2"/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text(</a:t>
            </a:r>
            <a:r>
              <a:rPr lang="en-US" altLang="zh-CN" dirty="0" err="1">
                <a:solidFill>
                  <a:srgbClr val="FF0000"/>
                </a:solidFill>
              </a:rPr>
              <a:t>C_u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Tacotron2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step.</a:t>
            </a:r>
          </a:p>
          <a:p>
            <a:pPr lvl="2"/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later.</a:t>
            </a:r>
          </a:p>
          <a:p>
            <a:pPr lvl="1"/>
            <a:r>
              <a:rPr lang="en-US" altLang="zh-CN" b="1" dirty="0"/>
              <a:t>Alexa’s</a:t>
            </a:r>
            <a:r>
              <a:rPr lang="zh-CN" altLang="en-US" b="1" dirty="0"/>
              <a:t> </a:t>
            </a:r>
            <a:r>
              <a:rPr lang="en-US" altLang="zh-CN" b="1" dirty="0"/>
              <a:t>Response(</a:t>
            </a:r>
            <a:r>
              <a:rPr lang="en-US" altLang="zh-CN" b="1" dirty="0" err="1">
                <a:solidFill>
                  <a:srgbClr val="FF0000"/>
                </a:solidFill>
              </a:rPr>
              <a:t>A_r</a:t>
            </a:r>
            <a:r>
              <a:rPr lang="en-US" altLang="zh-CN" b="1" dirty="0"/>
              <a:t>):</a:t>
            </a:r>
            <a:endParaRPr lang="en-US" altLang="zh-CN" dirty="0"/>
          </a:p>
          <a:p>
            <a:r>
              <a:rPr lang="en-US" altLang="zh-CN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W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r>
              <a:rPr lang="en-US" altLang="zh-CN" dirty="0"/>
              <a:t>Captured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interaction.</a:t>
            </a:r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0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049D9B-306B-BC24-EA72-48919777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77" y="2773254"/>
            <a:ext cx="5854623" cy="2972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0BA86-52DA-5BA3-9DD4-6F3AA7A2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285B-36E7-9197-ED38-F17BC1B3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Timestamps:</a:t>
            </a:r>
            <a:r>
              <a:rPr lang="zh-CN" altLang="en-US" b="1" dirty="0"/>
              <a:t> </a:t>
            </a:r>
            <a:r>
              <a:rPr lang="en-US" altLang="zh-CN" b="0" i="0" dirty="0">
                <a:effectLst/>
              </a:rPr>
              <a:t>When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the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interaction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occurred</a:t>
            </a:r>
          </a:p>
          <a:p>
            <a:r>
              <a:rPr lang="en-US" altLang="zh-CN" b="1" dirty="0"/>
              <a:t>Source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Destination:</a:t>
            </a:r>
          </a:p>
          <a:p>
            <a:pPr lvl="1"/>
            <a:r>
              <a:rPr lang="en-US" altLang="zh-CN" b="1" dirty="0"/>
              <a:t>Alexa</a:t>
            </a:r>
            <a:r>
              <a:rPr lang="zh-CN" altLang="en-US" b="1" dirty="0"/>
              <a:t> </a:t>
            </a:r>
            <a:r>
              <a:rPr lang="en-US" altLang="zh-CN" b="1" dirty="0"/>
              <a:t>Echo</a:t>
            </a:r>
            <a:r>
              <a:rPr lang="zh-CN" altLang="en-US" b="1" dirty="0"/>
              <a:t> </a:t>
            </a:r>
            <a:r>
              <a:rPr lang="en-US" altLang="zh-CN" b="1" dirty="0"/>
              <a:t>Dot’s</a:t>
            </a:r>
            <a:r>
              <a:rPr lang="zh-CN" altLang="en-US" b="1" dirty="0"/>
              <a:t> </a:t>
            </a:r>
            <a:r>
              <a:rPr lang="en-US" altLang="zh-CN" b="1" dirty="0"/>
              <a:t>IP:</a:t>
            </a:r>
            <a:r>
              <a:rPr lang="zh-CN" altLang="en-US" b="1" dirty="0"/>
              <a:t> </a:t>
            </a:r>
            <a:r>
              <a:rPr lang="en-US" altLang="zh-CN" dirty="0"/>
              <a:t>10.3.141.158</a:t>
            </a:r>
          </a:p>
          <a:p>
            <a:pPr lvl="1"/>
            <a:r>
              <a:rPr lang="en-US" altLang="zh-CN" b="1" dirty="0"/>
              <a:t>Amazon</a:t>
            </a:r>
            <a:r>
              <a:rPr lang="zh-CN" altLang="en-US" b="1" dirty="0"/>
              <a:t> </a:t>
            </a:r>
            <a:r>
              <a:rPr lang="en-US" altLang="zh-CN" b="1" dirty="0"/>
              <a:t>server’s</a:t>
            </a:r>
            <a:r>
              <a:rPr lang="zh-CN" altLang="en-US" b="1" dirty="0"/>
              <a:t> </a:t>
            </a:r>
            <a:r>
              <a:rPr lang="en-US" altLang="zh-CN" b="1" dirty="0"/>
              <a:t>IP:</a:t>
            </a:r>
            <a:r>
              <a:rPr lang="zh-CN" altLang="en-US" b="1" dirty="0"/>
              <a:t> </a:t>
            </a:r>
            <a:r>
              <a:rPr lang="en-US" altLang="zh-CN" dirty="0"/>
              <a:t>3.217.147.217</a:t>
            </a:r>
            <a:endParaRPr lang="en-US" altLang="zh-CN" b="1" dirty="0"/>
          </a:p>
          <a:p>
            <a:r>
              <a:rPr lang="en-US" altLang="zh-CN" b="1" dirty="0"/>
              <a:t>Protocol:</a:t>
            </a:r>
            <a:r>
              <a:rPr lang="zh-CN" altLang="en-US" b="1" dirty="0"/>
              <a:t> </a:t>
            </a:r>
            <a:r>
              <a:rPr lang="en-US" altLang="zh-CN" dirty="0"/>
              <a:t>TCP,</a:t>
            </a:r>
            <a:r>
              <a:rPr lang="zh-CN" altLang="en-US" dirty="0"/>
              <a:t> </a:t>
            </a:r>
            <a:r>
              <a:rPr lang="en-US" altLang="zh-CN" dirty="0"/>
              <a:t>TLSv1.2</a:t>
            </a:r>
          </a:p>
          <a:p>
            <a:r>
              <a:rPr lang="en-US" altLang="zh-CN" b="1" dirty="0"/>
              <a:t>Packet</a:t>
            </a:r>
            <a:r>
              <a:rPr lang="zh-CN" altLang="en-US" b="1" dirty="0"/>
              <a:t> </a:t>
            </a:r>
            <a:r>
              <a:rPr lang="en-US" altLang="zh-CN" b="1" dirty="0"/>
              <a:t>Sizes:</a:t>
            </a:r>
            <a:r>
              <a:rPr lang="zh-CN" altLang="en-US" b="1" dirty="0"/>
              <a:t> </a:t>
            </a:r>
            <a:r>
              <a:rPr lang="en-US" altLang="zh-CN" dirty="0"/>
              <a:t>Sizes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packets</a:t>
            </a:r>
            <a:r>
              <a:rPr lang="zh-CN" altLang="en-US" dirty="0"/>
              <a:t> </a:t>
            </a:r>
            <a:r>
              <a:rPr lang="en-US" altLang="zh-CN" dirty="0"/>
              <a:t>sent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received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427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DAE9-6933-0376-4926-50C9D997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61D-B29E-A60A-7A5C-2710AC1D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Incoming</a:t>
            </a:r>
            <a:r>
              <a:rPr lang="zh-CN" altLang="en-US" b="1" dirty="0"/>
              <a:t> </a:t>
            </a:r>
            <a:r>
              <a:rPr lang="en-US" altLang="zh-CN" b="1" dirty="0"/>
              <a:t>data:</a:t>
            </a:r>
            <a:r>
              <a:rPr lang="zh-CN" altLang="en-US" b="1" dirty="0"/>
              <a:t> </a:t>
            </a:r>
            <a:r>
              <a:rPr lang="en-US" altLang="zh-CN" dirty="0"/>
              <a:t>3.217.147.217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10.3.141.158</a:t>
            </a:r>
          </a:p>
          <a:p>
            <a:pPr lvl="1"/>
            <a:r>
              <a:rPr lang="en-US" altLang="zh-CN" dirty="0"/>
              <a:t>Amazon’s</a:t>
            </a:r>
            <a:r>
              <a:rPr lang="zh-CN" altLang="en-US" dirty="0"/>
              <a:t> </a:t>
            </a:r>
            <a:r>
              <a:rPr lang="en-US" altLang="zh-CN" dirty="0"/>
              <a:t>servers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Alexa.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synthesis(Alexa’s</a:t>
            </a:r>
            <a:r>
              <a:rPr lang="zh-CN" altLang="en-US" dirty="0"/>
              <a:t> </a:t>
            </a:r>
            <a:r>
              <a:rPr lang="en-US" altLang="zh-CN" dirty="0"/>
              <a:t>reply),</a:t>
            </a:r>
            <a:r>
              <a:rPr lang="zh-CN" altLang="en-US" dirty="0"/>
              <a:t> </a:t>
            </a:r>
            <a:r>
              <a:rPr lang="en-US" altLang="zh-CN" dirty="0"/>
              <a:t>streaming</a:t>
            </a:r>
            <a:r>
              <a:rPr lang="zh-CN" altLang="en-US" dirty="0"/>
              <a:t> </a:t>
            </a:r>
            <a:r>
              <a:rPr lang="en-US" altLang="zh-CN" dirty="0"/>
              <a:t>audio,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signals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smart</a:t>
            </a:r>
            <a:r>
              <a:rPr lang="zh-CN" altLang="en-US" dirty="0"/>
              <a:t> </a:t>
            </a:r>
            <a:r>
              <a:rPr lang="en-US" altLang="zh-CN" dirty="0"/>
              <a:t>home</a:t>
            </a:r>
            <a:r>
              <a:rPr lang="zh-CN" altLang="en-US" dirty="0"/>
              <a:t> </a:t>
            </a:r>
            <a:r>
              <a:rPr lang="en-US" altLang="zh-CN" dirty="0"/>
              <a:t>devices.</a:t>
            </a:r>
          </a:p>
          <a:p>
            <a:r>
              <a:rPr lang="en-US" altLang="zh-CN" b="1" dirty="0"/>
              <a:t>Outgoing</a:t>
            </a:r>
            <a:r>
              <a:rPr lang="zh-CN" altLang="en-US" b="1" dirty="0"/>
              <a:t> </a:t>
            </a:r>
            <a:r>
              <a:rPr lang="en-US" altLang="zh-CN" b="1" dirty="0"/>
              <a:t>data:</a:t>
            </a:r>
            <a:r>
              <a:rPr lang="zh-CN" altLang="en-US" b="1" dirty="0"/>
              <a:t> </a:t>
            </a:r>
            <a:r>
              <a:rPr lang="en-US" altLang="zh-CN" dirty="0"/>
              <a:t>10.3.141.158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3.217.147.217</a:t>
            </a:r>
          </a:p>
          <a:p>
            <a:pPr lvl="1"/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sends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Amazon’s</a:t>
            </a:r>
            <a:r>
              <a:rPr lang="zh-CN" altLang="en-US" dirty="0"/>
              <a:t> </a:t>
            </a:r>
            <a:r>
              <a:rPr lang="en-US" altLang="zh-CN" dirty="0"/>
              <a:t>servers.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includes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digitized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spoken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query.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1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EF8D-EF5C-5793-3E60-01815024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7256-6C48-C4F3-0AA7-2923F1C4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215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b="1" dirty="0"/>
              <a:t>patterns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learn.</a:t>
            </a:r>
          </a:p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incoming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contributions.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directly.</a:t>
            </a:r>
          </a:p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outgoing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Only user’s audio input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contributions.</a:t>
            </a:r>
            <a:endParaRPr lang="en-US" dirty="0"/>
          </a:p>
          <a:p>
            <a:r>
              <a:rPr lang="en-US" altLang="zh-CN" dirty="0"/>
              <a:t>Questions: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b="1" dirty="0"/>
              <a:t>motivation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Design a way to gain privacy?</a:t>
            </a:r>
          </a:p>
          <a:p>
            <a:pPr lvl="1"/>
            <a:r>
              <a:rPr lang="en-US" dirty="0"/>
              <a:t>What is the </a:t>
            </a:r>
            <a:r>
              <a:rPr lang="en-US" b="1" dirty="0"/>
              <a:t>application scenario</a:t>
            </a:r>
            <a:r>
              <a:rPr lang="en-US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Attack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said.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Alexa’s</a:t>
            </a:r>
            <a:r>
              <a:rPr lang="zh-CN" altLang="en-US" dirty="0"/>
              <a:t> </a:t>
            </a:r>
            <a:r>
              <a:rPr lang="en-US" altLang="zh-CN" dirty="0"/>
              <a:t>responses</a:t>
            </a:r>
            <a:r>
              <a:rPr lang="zh-CN" altLang="en-US" dirty="0"/>
              <a:t> </a:t>
            </a:r>
            <a:r>
              <a:rPr lang="en-US" altLang="zh-CN" dirty="0"/>
              <a:t>important?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attacker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them.</a:t>
            </a:r>
            <a:r>
              <a:rPr lang="zh-CN" altLang="en-US" dirty="0"/>
              <a:t>  </a:t>
            </a:r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ignore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Alexa’s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0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32F0-1266-0A90-119F-2DFE63C8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E555-1957-0187-4018-49AC1EE7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Capture</a:t>
            </a:r>
            <a:r>
              <a:rPr lang="zh-CN" altLang="en-US" b="1" dirty="0"/>
              <a:t> </a:t>
            </a:r>
            <a:r>
              <a:rPr lang="en-US" altLang="zh-CN" b="1" dirty="0"/>
              <a:t>D</a:t>
            </a:r>
            <a:r>
              <a:rPr lang="en-US" b="1" dirty="0"/>
              <a:t>uration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captures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duration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playing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i="1" dirty="0"/>
              <a:t>sleep(12)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Stop.</a:t>
            </a:r>
          </a:p>
          <a:p>
            <a:pPr lvl="1"/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67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8B15-257F-2D5E-0042-505119DD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Apply Multiple Different TTS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C6B4-30C7-E15E-8B9C-EF462F1C7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TTS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says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thing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“01234”,</a:t>
            </a:r>
            <a:r>
              <a:rPr lang="zh-CN" altLang="en-US" dirty="0"/>
              <a:t> </a:t>
            </a:r>
            <a:r>
              <a:rPr lang="en-US" altLang="zh-CN" dirty="0"/>
              <a:t>“Alexa”.</a:t>
            </a:r>
          </a:p>
          <a:p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”0”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repeatedly.</a:t>
            </a:r>
          </a:p>
          <a:p>
            <a:endParaRPr lang="en-US" dirty="0"/>
          </a:p>
          <a:p>
            <a:r>
              <a:rPr lang="en-US" altLang="zh-CN" dirty="0"/>
              <a:t>Questions: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advice?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3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BD78-6D5A-C738-A5E0-B3E948FC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D4DC-A5AD-F84A-D35A-445119DD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72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5ABE-0487-8037-91D1-3EAE6614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960B-CCB9-8DF2-A90F-149E618A0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Can Hear Your Alexa: Voice Command Fingerprinting on Smart Home Speakers. CNS’19</a:t>
            </a:r>
          </a:p>
          <a:p>
            <a:pPr lvl="1"/>
            <a:r>
              <a:rPr lang="en-US" dirty="0"/>
              <a:t>ML models: LL-Jaccard, LL-NB, VNG++ and P-SVM</a:t>
            </a:r>
          </a:p>
          <a:p>
            <a:pPr lvl="1"/>
            <a:r>
              <a:rPr lang="en-US" dirty="0"/>
              <a:t>Small real-word datasets(100 commands with 10 traffic traces per command)</a:t>
            </a:r>
          </a:p>
          <a:p>
            <a:pPr lvl="1"/>
            <a:r>
              <a:rPr lang="en-US" dirty="0"/>
              <a:t>33.8% accuracy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Fingerprinting Encrypted Voice Traffic on Smart Speakers with Deep Learning. </a:t>
            </a:r>
            <a:r>
              <a:rPr lang="en-US" dirty="0" err="1"/>
              <a:t>WiSec</a:t>
            </a:r>
            <a:r>
              <a:rPr lang="en-US" dirty="0"/>
              <a:t> ’20</a:t>
            </a:r>
          </a:p>
          <a:p>
            <a:pPr lvl="1"/>
            <a:r>
              <a:rPr lang="en-US" dirty="0"/>
              <a:t>DL models: CNN, LSTM, SAE</a:t>
            </a:r>
          </a:p>
          <a:p>
            <a:pPr lvl="1"/>
            <a:r>
              <a:rPr lang="en-US" dirty="0"/>
              <a:t>Large not real-word datasets(</a:t>
            </a:r>
            <a:r>
              <a:rPr lang="en-US"/>
              <a:t>1500 traffic traces per command)</a:t>
            </a:r>
            <a:endParaRPr lang="en-US" dirty="0"/>
          </a:p>
          <a:p>
            <a:pPr lvl="1"/>
            <a:r>
              <a:rPr lang="en-US" dirty="0"/>
              <a:t>92.89% accuracy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3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C2A6-5CD7-8AB7-0F74-48F53AC3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Can Hear Your Alexa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475E-9E71-41C1-B49A-B7FC3421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33.8% </a:t>
            </a:r>
          </a:p>
          <a:p>
            <a:r>
              <a:rPr lang="en-US" dirty="0"/>
              <a:t>Real-word datasets</a:t>
            </a:r>
          </a:p>
        </p:txBody>
      </p:sp>
    </p:spTree>
    <p:extLst>
      <p:ext uri="{BB962C8B-B14F-4D97-AF65-F5344CB8AC3E}">
        <p14:creationId xmlns:p14="http://schemas.microsoft.com/office/powerpoint/2010/main" val="342829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B250-A55E-6EEE-CF74-770B50B0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A327-8102-0D05-9BE3-D03D160B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</a:p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64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347-D89A-A2C5-E4D8-A7F9BE4F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Fingerprinting Encrypted Voice Traffic on Smart Speakers with Deep Learning.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04BC-8088-0924-A265-1CD8AE4B2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000"/>
            <a:ext cx="10515600" cy="4351338"/>
          </a:xfrm>
        </p:spPr>
        <p:txBody>
          <a:bodyPr/>
          <a:lstStyle/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Synthetic dataset</a:t>
            </a:r>
          </a:p>
          <a:p>
            <a:pPr lvl="1"/>
            <a:r>
              <a:rPr lang="en-US" dirty="0"/>
              <a:t>Use incoming traffic only </a:t>
            </a:r>
          </a:p>
          <a:p>
            <a:pPr lvl="1"/>
            <a:r>
              <a:rPr lang="en-US" dirty="0"/>
              <a:t>Inferring the IP address of a smart speaker?</a:t>
            </a:r>
          </a:p>
        </p:txBody>
      </p:sp>
    </p:spTree>
    <p:extLst>
      <p:ext uri="{BB962C8B-B14F-4D97-AF65-F5344CB8AC3E}">
        <p14:creationId xmlns:p14="http://schemas.microsoft.com/office/powerpoint/2010/main" val="2697009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64D1-3CD3-EF95-3AD2-D0C56E6B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BAF5-F0EB-5B62-CACB-C1FF087F5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44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DE66-5B1F-BBDD-11F7-C58446D5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1C0B7-FD63-9D2C-8B99-174B7FC1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voice attack system which can infer interaction contents via traffic data(inside attack or outside attack) without knowing </a:t>
            </a:r>
            <a:r>
              <a:rPr lang="en-US" dirty="0" err="1"/>
              <a:t>ip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Learning Method: Voice Traffic Data Fingerprinting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51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E1AD-927A-81D2-E29D-D3335D50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altLang="zh-CN" dirty="0" err="1"/>
              <a:t>iVPN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9BAC2-2AD0-74C8-C09E-43F22817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8F265-6F4F-289E-0FBD-3D31305D1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029" y="2524537"/>
            <a:ext cx="6988389" cy="31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45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0CB1-E84F-31EA-321E-41AA743E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ystem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22C2-7ECF-0D4E-CA75-F3294F275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</a:t>
            </a:r>
          </a:p>
          <a:p>
            <a:r>
              <a:rPr lang="en-US" dirty="0"/>
              <a:t>Pi A (</a:t>
            </a:r>
            <a:r>
              <a:rPr lang="en-US" b="1" dirty="0"/>
              <a:t>Wireless Access Point</a:t>
            </a:r>
            <a:r>
              <a:rPr lang="en-US" dirty="0"/>
              <a:t> setup via </a:t>
            </a:r>
            <a:r>
              <a:rPr lang="en-US" dirty="0" err="1"/>
              <a:t>RaspAP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Role: Acts as a Wireless Access Point</a:t>
            </a:r>
          </a:p>
          <a:p>
            <a:r>
              <a:rPr lang="en-US" dirty="0"/>
              <a:t>Pi B (</a:t>
            </a:r>
            <a:r>
              <a:rPr lang="en-US" b="1" dirty="0"/>
              <a:t>VPN Server </a:t>
            </a:r>
            <a:r>
              <a:rPr lang="en-US" dirty="0"/>
              <a:t>setup via </a:t>
            </a:r>
            <a:r>
              <a:rPr lang="en-US" dirty="0" err="1"/>
              <a:t>PiVPN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Role: Serves as a VPN server(</a:t>
            </a:r>
            <a:r>
              <a:rPr lang="en-US" dirty="0" err="1"/>
              <a:t>WireGurad</a:t>
            </a:r>
            <a:r>
              <a:rPr lang="en-US" dirty="0"/>
              <a:t>)</a:t>
            </a:r>
          </a:p>
          <a:p>
            <a:r>
              <a:rPr lang="en-US" dirty="0"/>
              <a:t>Pi C (</a:t>
            </a:r>
            <a:r>
              <a:rPr lang="en-US" b="1" dirty="0"/>
              <a:t>A</a:t>
            </a:r>
            <a:r>
              <a:rPr lang="en-US" altLang="zh-CN" b="1" dirty="0"/>
              <a:t>lexa</a:t>
            </a:r>
            <a:r>
              <a:rPr lang="en-US" altLang="zh-CN" dirty="0"/>
              <a:t>-Enabled device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Role: Functions as an Alexa-Enabled device for voice interactions</a:t>
            </a:r>
          </a:p>
          <a:p>
            <a:r>
              <a:rPr lang="en-US" dirty="0"/>
              <a:t>Maybe VPN Server can be integrated in Pi A(Wireless Access Point)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44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E500-364D-1562-2066-C9F84C64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A Wireless Access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16F3-0120-07AD-0941-B2D3BE6B8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Role:</a:t>
            </a:r>
          </a:p>
        </p:txBody>
      </p:sp>
    </p:spTree>
    <p:extLst>
      <p:ext uri="{BB962C8B-B14F-4D97-AF65-F5344CB8AC3E}">
        <p14:creationId xmlns:p14="http://schemas.microsoft.com/office/powerpoint/2010/main" val="3135284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8336-FEA3-7F77-36AC-278CEDCB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B VPN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B938-C687-DEDB-6DDD-5AC0231BF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Tasks:</a:t>
            </a:r>
          </a:p>
          <a:p>
            <a:pPr lvl="1"/>
            <a:r>
              <a:rPr lang="en-US" dirty="0"/>
              <a:t>1. Generate VPN Configuration: ‘</a:t>
            </a:r>
            <a:r>
              <a:rPr lang="en-US" i="1" dirty="0" err="1"/>
              <a:t>pivpn</a:t>
            </a:r>
            <a:r>
              <a:rPr lang="en-US" i="1" dirty="0"/>
              <a:t> add</a:t>
            </a:r>
            <a:r>
              <a:rPr lang="en-US" dirty="0"/>
              <a:t>’ to create a client profile for Pi C</a:t>
            </a:r>
          </a:p>
          <a:p>
            <a:pPr lvl="1"/>
            <a:r>
              <a:rPr lang="en-US" dirty="0"/>
              <a:t>2. </a:t>
            </a:r>
            <a:r>
              <a:rPr lang="en-US" dirty="0" err="1"/>
              <a:t>ufw</a:t>
            </a:r>
            <a:r>
              <a:rPr lang="en-US" dirty="0"/>
              <a:t>:  Uncomplicated Firewall</a:t>
            </a:r>
          </a:p>
          <a:p>
            <a:pPr lvl="1"/>
            <a:r>
              <a:rPr lang="en-US" dirty="0"/>
              <a:t>3. Enable IP forwarding</a:t>
            </a:r>
          </a:p>
          <a:p>
            <a:pPr lvl="1"/>
            <a:r>
              <a:rPr lang="en-US" dirty="0"/>
              <a:t>4. Configure NAT for the Wi-Fi Interface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39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4F46-F34A-5759-07FA-D0A0E035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C Alexa-Enable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B9B83-0AD6-924C-C49E-9BDC8A6F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Amazon Ember Light"/>
              </a:rPr>
              <a:t>Alexa Voice Service (AVS) </a:t>
            </a:r>
          </a:p>
          <a:p>
            <a:pPr lvl="1"/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AVS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Device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 SDK Console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Sample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 Application (Voice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only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)</a:t>
            </a:r>
          </a:p>
          <a:p>
            <a:pPr lvl="1"/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AVS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Device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 SDK IPC Server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Sample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 Application (</a:t>
            </a:r>
            <a:r>
              <a:rPr lang="en-US" dirty="0">
                <a:solidFill>
                  <a:srgbClr val="111111"/>
                </a:solidFill>
                <a:latin typeface="Amazon Ember Regular"/>
              </a:rPr>
              <a:t>S</a:t>
            </a:r>
            <a:r>
              <a:rPr lang="en-US" b="0" i="0" dirty="0">
                <a:solidFill>
                  <a:srgbClr val="111111"/>
                </a:solidFill>
                <a:effectLst/>
                <a:latin typeface="Amazon Ember Regular"/>
              </a:rPr>
              <a:t>mart Screen device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)</a:t>
            </a:r>
            <a:endParaRPr lang="en-US" b="0" i="0" dirty="0">
              <a:solidFill>
                <a:srgbClr val="111111"/>
              </a:solidFill>
              <a:effectLst/>
              <a:latin typeface="Amazon Ember Light"/>
            </a:endParaRPr>
          </a:p>
          <a:p>
            <a:pPr algn="l"/>
            <a:r>
              <a:rPr lang="sv-SE" b="0" i="0" dirty="0">
                <a:solidFill>
                  <a:srgbClr val="111111"/>
                </a:solidFill>
                <a:effectLst/>
                <a:latin typeface="Amazon Ember Light"/>
              </a:rPr>
              <a:t>Alexa Skills Kit (ASK) CLI(Command Line Interface)</a:t>
            </a:r>
            <a:endParaRPr lang="en-US" b="0" i="0" dirty="0">
              <a:solidFill>
                <a:srgbClr val="111111"/>
              </a:solidFill>
              <a:effectLst/>
              <a:latin typeface="Amazon Ember Light"/>
            </a:endParaRP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Amazon Ember Light"/>
              </a:rPr>
              <a:t>Set up the AVS Device SDK on Raspberry Pi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latin typeface="Amazon Ember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F372D-44C4-A72D-EA96-7AF9B2BEA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188099"/>
            <a:ext cx="4678680" cy="33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84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86CE-2630-A84C-9325-64E7416F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Last </a:t>
            </a:r>
            <a:r>
              <a:rPr lang="en-US" dirty="0" err="1"/>
              <a:t>Disscussion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B259-D7F2-86B0-8739-8BB3A53F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Can we still attack if we don’t know actually </a:t>
            </a:r>
            <a:r>
              <a:rPr lang="en-US" dirty="0" err="1"/>
              <a:t>ip</a:t>
            </a:r>
            <a:r>
              <a:rPr lang="en-US" dirty="0"/>
              <a:t> or the </a:t>
            </a:r>
            <a:r>
              <a:rPr lang="en-US" dirty="0" err="1"/>
              <a:t>ip</a:t>
            </a:r>
            <a:r>
              <a:rPr lang="en-US" dirty="0"/>
              <a:t> is changing all the time.</a:t>
            </a:r>
          </a:p>
          <a:p>
            <a:r>
              <a:rPr lang="en-US" dirty="0"/>
              <a:t>VPN</a:t>
            </a:r>
          </a:p>
          <a:p>
            <a:pPr lvl="1"/>
            <a:r>
              <a:rPr lang="en-US" dirty="0"/>
              <a:t>To answer the question: Can we still attack if people use VPN on a router?</a:t>
            </a:r>
          </a:p>
          <a:p>
            <a:pPr lvl="1"/>
            <a:r>
              <a:rPr lang="en-US" dirty="0"/>
              <a:t>Also VPN will bring some noise traffic, more challenge</a:t>
            </a:r>
          </a:p>
          <a:p>
            <a:pPr lvl="1"/>
            <a:r>
              <a:rPr lang="en-US" dirty="0"/>
              <a:t>But people typically don’t use VPN at their home I think. Not sure if it is a major contribution. Maybe a case study?</a:t>
            </a:r>
          </a:p>
          <a:p>
            <a:r>
              <a:rPr lang="en-US" dirty="0"/>
              <a:t>Turn Pi into an Alexa Echo</a:t>
            </a:r>
          </a:p>
          <a:p>
            <a:pPr lvl="1"/>
            <a:r>
              <a:rPr lang="en-US" dirty="0"/>
              <a:t>Why? Make it easy for more operations: Keyboard interaction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21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E665-564F-6B0B-B4CE-4032D0C2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F3247-EFDC-E758-6A35-B65E0A87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8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0344-1A40-DDBF-632B-4F54F6E3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28F3-DA46-D473-DDE7-93C0BA28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00B050"/>
                </a:solidFill>
              </a:rPr>
              <a:t>M(W)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zh-CN" alt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conversations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speeches)</a:t>
            </a:r>
          </a:p>
          <a:p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collected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Questions: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align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timestamps?</a:t>
            </a:r>
            <a:r>
              <a:rPr lang="zh-CN" altLang="en-US" dirty="0"/>
              <a:t> </a:t>
            </a:r>
            <a:r>
              <a:rPr lang="en-US" altLang="zh-CN" dirty="0"/>
              <a:t>Sync.</a:t>
            </a:r>
            <a:r>
              <a:rPr lang="zh-CN" altLang="en-US" dirty="0"/>
              <a:t>  </a:t>
            </a:r>
            <a:endParaRPr lang="en-US" altLang="zh-CN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67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C5DC-8F3A-249F-A684-2C0C4B8E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CB769-D63F-0F77-59F2-DF7AAAC4A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do voice command fingerprint if knowing IP (Alexa &amp; Amazon Server) and models of IoT Devices in smart home? Maybe Yes</a:t>
            </a:r>
          </a:p>
          <a:p>
            <a:r>
              <a:rPr lang="en-US" dirty="0"/>
              <a:t>In below scenario, can we still attack?</a:t>
            </a:r>
          </a:p>
          <a:p>
            <a:pPr lvl="1"/>
            <a:r>
              <a:rPr lang="en-US" dirty="0"/>
              <a:t>The traffic data is encrypted by VPN.</a:t>
            </a:r>
          </a:p>
          <a:p>
            <a:pPr lvl="1"/>
            <a:r>
              <a:rPr lang="en-US" dirty="0"/>
              <a:t>Don’t know the Amazon Server’s IP because of VPN.</a:t>
            </a:r>
          </a:p>
          <a:p>
            <a:pPr lvl="1"/>
            <a:r>
              <a:rPr lang="en-US" dirty="0"/>
              <a:t>Don’t know the model of IoT devices in smart home.</a:t>
            </a:r>
          </a:p>
          <a:p>
            <a:pPr lvl="1"/>
            <a:r>
              <a:rPr lang="en-US" dirty="0"/>
              <a:t>Don’t know the IP of IoT devices because the IP is changing all the time.</a:t>
            </a:r>
          </a:p>
          <a:p>
            <a:r>
              <a:rPr lang="en-US" dirty="0"/>
              <a:t>Is this scenario common?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44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6493AC-7B67-6AA3-B7C4-5A42E2971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23" y="105257"/>
            <a:ext cx="7073986" cy="2376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468D63-4593-FA4B-6183-D4CD8C46A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23" y="5094649"/>
            <a:ext cx="6384068" cy="1709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3F44DF-6A75-712D-9D8F-CCA38E47D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82241"/>
            <a:ext cx="8515148" cy="26124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87584E-8ED8-A2C0-CB1E-077DAAF23DBC}"/>
              </a:ext>
            </a:extLst>
          </p:cNvPr>
          <p:cNvSpPr txBox="1"/>
          <p:nvPr/>
        </p:nvSpPr>
        <p:spPr>
          <a:xfrm>
            <a:off x="2898866" y="3940584"/>
            <a:ext cx="207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local eavesdropper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2077C1-BBF6-B38E-A7BB-023ADE55B04A}"/>
              </a:ext>
            </a:extLst>
          </p:cNvPr>
          <p:cNvSpPr txBox="1"/>
          <p:nvPr/>
        </p:nvSpPr>
        <p:spPr>
          <a:xfrm>
            <a:off x="7597358" y="161145"/>
            <a:ext cx="4457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VPN?</a:t>
            </a:r>
          </a:p>
          <a:p>
            <a:pPr marL="342900" indent="-342900">
              <a:buAutoNum type="arabicPeriod"/>
            </a:pPr>
            <a:r>
              <a:rPr lang="en-US" dirty="0"/>
              <a:t>Tunneling: can it hide Amazon Server’s IP?</a:t>
            </a:r>
          </a:p>
          <a:p>
            <a:pPr marL="342900" indent="-342900">
              <a:buAutoNum type="arabicPeriod"/>
            </a:pPr>
            <a:r>
              <a:rPr lang="en-US" dirty="0"/>
              <a:t>Encryption: can it encrypt traffic?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37532D-DAA9-D092-3327-CB77BE7CAE24}"/>
              </a:ext>
            </a:extLst>
          </p:cNvPr>
          <p:cNvSpPr txBox="1"/>
          <p:nvPr/>
        </p:nvSpPr>
        <p:spPr>
          <a:xfrm>
            <a:off x="7501135" y="4891176"/>
            <a:ext cx="4854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Assumption Scenario:</a:t>
            </a:r>
          </a:p>
          <a:p>
            <a:pPr marL="342900" indent="-342900">
              <a:buAutoNum type="arabicPeriod"/>
            </a:pPr>
            <a:r>
              <a:rPr lang="en-US" dirty="0"/>
              <a:t>Smart Speaker’s IP is changing all the time(DHCP? Leasing time?)</a:t>
            </a:r>
          </a:p>
          <a:p>
            <a:pPr marL="342900" indent="-342900">
              <a:buAutoNum type="arabicPeriod"/>
            </a:pPr>
            <a:r>
              <a:rPr lang="en-US" dirty="0"/>
              <a:t>Amazon Server’s IP is hide because of VPN.</a:t>
            </a:r>
          </a:p>
          <a:p>
            <a:pPr marL="342900" indent="-342900">
              <a:buAutoNum type="arabicPeriod"/>
            </a:pPr>
            <a:r>
              <a:rPr lang="en-US" dirty="0"/>
              <a:t>Traffic data is encrypted by VPN.</a:t>
            </a:r>
          </a:p>
          <a:p>
            <a:pPr marL="342900" indent="-342900">
              <a:buAutoNum type="arabicPeriod"/>
            </a:pPr>
            <a:r>
              <a:rPr lang="en-US" dirty="0"/>
              <a:t>Don’t know the model of IoT devices.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0CFB6C-F146-584B-FC36-5727842FDF2C}"/>
              </a:ext>
            </a:extLst>
          </p:cNvPr>
          <p:cNvSpPr txBox="1"/>
          <p:nvPr/>
        </p:nvSpPr>
        <p:spPr>
          <a:xfrm>
            <a:off x="8407453" y="1293749"/>
            <a:ext cx="34668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Attacker Model:</a:t>
            </a:r>
          </a:p>
          <a:p>
            <a:r>
              <a:rPr lang="en-US" dirty="0"/>
              <a:t>Local eavesdropper(inside attack)?</a:t>
            </a:r>
          </a:p>
          <a:p>
            <a:r>
              <a:rPr lang="en-US" dirty="0"/>
              <a:t>What attacker can get?</a:t>
            </a:r>
          </a:p>
          <a:p>
            <a:r>
              <a:rPr lang="en-US" dirty="0"/>
              <a:t>If VPN Server is set in other place:</a:t>
            </a:r>
          </a:p>
          <a:p>
            <a:r>
              <a:rPr lang="en-US" dirty="0"/>
              <a:t>Outgoing: Alexa -&gt; VPN?</a:t>
            </a:r>
          </a:p>
          <a:p>
            <a:r>
              <a:rPr lang="en-US" dirty="0"/>
              <a:t>Incoming: VPN -&gt; Alexa</a:t>
            </a:r>
          </a:p>
          <a:p>
            <a:endParaRPr lang="en-US" dirty="0"/>
          </a:p>
          <a:p>
            <a:r>
              <a:rPr lang="en-US" dirty="0"/>
              <a:t>If VPN can only encrypt data:</a:t>
            </a:r>
          </a:p>
          <a:p>
            <a:r>
              <a:rPr lang="en-US" dirty="0"/>
              <a:t>Outgoing: Alexa -&gt; Amazon Server</a:t>
            </a:r>
          </a:p>
          <a:p>
            <a:r>
              <a:rPr lang="en-US" dirty="0"/>
              <a:t>Incoming: Amazon Server -&gt; Alexa </a:t>
            </a:r>
          </a:p>
        </p:txBody>
      </p:sp>
    </p:spTree>
    <p:extLst>
      <p:ext uri="{BB962C8B-B14F-4D97-AF65-F5344CB8AC3E}">
        <p14:creationId xmlns:p14="http://schemas.microsoft.com/office/powerpoint/2010/main" val="2322516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6E88-D9BE-E8C7-116C-EBEB8DBA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F675-C552-E9A3-1CB9-71809D1C9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 to set up </a:t>
            </a:r>
            <a:r>
              <a:rPr lang="en-US" dirty="0" err="1"/>
              <a:t>OpenWrt</a:t>
            </a:r>
            <a:r>
              <a:rPr lang="en-US" dirty="0"/>
              <a:t> on pi, and enable VPN on it.</a:t>
            </a:r>
          </a:p>
          <a:p>
            <a:r>
              <a:rPr lang="en-US" dirty="0"/>
              <a:t>Device: </a:t>
            </a:r>
          </a:p>
          <a:p>
            <a:pPr lvl="1"/>
            <a:r>
              <a:rPr lang="en-US" dirty="0"/>
              <a:t>USB </a:t>
            </a:r>
            <a:r>
              <a:rPr lang="en-US" dirty="0" err="1"/>
              <a:t>Wifi</a:t>
            </a:r>
            <a:r>
              <a:rPr lang="en-US" dirty="0"/>
              <a:t> Adaptor </a:t>
            </a:r>
          </a:p>
          <a:p>
            <a:pPr lvl="1"/>
            <a:r>
              <a:rPr lang="en-US" dirty="0"/>
              <a:t>Switch maybe</a:t>
            </a:r>
          </a:p>
          <a:p>
            <a:r>
              <a:rPr lang="en-US" dirty="0"/>
              <a:t>VPN: </a:t>
            </a:r>
            <a:r>
              <a:rPr lang="en-US" dirty="0" err="1"/>
              <a:t>CyberGhost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05985-60DD-D90B-8866-1E7393E6E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22" y="2816353"/>
            <a:ext cx="3110193" cy="28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8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35FF-6A29-2352-3581-DFB52C13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finally model we want?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4BA4-6145-6C58-0B0B-4B2A5F742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whole-house traffic data.</a:t>
            </a:r>
          </a:p>
          <a:p>
            <a:r>
              <a:rPr lang="en-US" dirty="0"/>
              <a:t>Output: we can know which part of traffic is from Alexa or Google home, and the content of this traffic.</a:t>
            </a:r>
          </a:p>
          <a:p>
            <a:endParaRPr lang="en-US" dirty="0"/>
          </a:p>
          <a:p>
            <a:r>
              <a:rPr lang="en-US" dirty="0"/>
              <a:t>Maybe we can only focus on incoming data, because the response content of smart speaker is directly decided by incoming data and more fixed.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2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1E6C-2F86-4935-0282-297DCB91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F351-6085-7273-0E31-E1D442A0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53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Configure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router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collector</a:t>
            </a:r>
          </a:p>
          <a:p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Echo</a:t>
            </a:r>
            <a:r>
              <a:rPr lang="zh-CN" altLang="en-US" dirty="0"/>
              <a:t> </a:t>
            </a:r>
            <a:r>
              <a:rPr lang="en-US" altLang="zh-CN" dirty="0"/>
              <a:t>Dot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</a:p>
          <a:p>
            <a:r>
              <a:rPr lang="en-US" altLang="zh-CN" dirty="0"/>
              <a:t>Design recording trigger mechanism</a:t>
            </a:r>
          </a:p>
          <a:p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Alexa</a:t>
            </a:r>
            <a:r>
              <a:rPr lang="zh-CN" altLang="en-US" dirty="0"/>
              <a:t> </a:t>
            </a:r>
            <a:r>
              <a:rPr lang="en-US" altLang="zh-CN" dirty="0"/>
              <a:t>sessions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USB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microphone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interactions</a:t>
            </a:r>
            <a:r>
              <a:rPr lang="zh-CN" altLang="en-US" dirty="0"/>
              <a:t> </a:t>
            </a:r>
            <a:r>
              <a:rPr lang="en-US" altLang="zh-CN" dirty="0"/>
              <a:t>happen</a:t>
            </a:r>
          </a:p>
          <a:p>
            <a:r>
              <a:rPr lang="en-US" altLang="zh-CN" dirty="0"/>
              <a:t>Save conversation audio</a:t>
            </a:r>
            <a:r>
              <a:rPr lang="zh-CN" altLang="en-US" dirty="0"/>
              <a:t> </a:t>
            </a:r>
            <a:r>
              <a:rPr lang="en-US" altLang="zh-CN" dirty="0"/>
              <a:t>files(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 and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with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Transcribe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conversation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NLP(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Align conversation</a:t>
            </a:r>
            <a:r>
              <a:rPr lang="zh-CN" altLang="en-US" dirty="0"/>
              <a:t> </a:t>
            </a:r>
            <a:r>
              <a:rPr lang="en-US" altLang="zh-CN" dirty="0"/>
              <a:t>content(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 with traffic 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 based on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266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42A9-E28E-9284-ED61-38A83AE9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A1C1-5573-D255-DFDE-E4298E8BD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r>
              <a:rPr lang="en-US" altLang="zh-CN" dirty="0"/>
              <a:t>compatible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B.</a:t>
            </a:r>
          </a:p>
          <a:p>
            <a:pPr lvl="1"/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Yeti</a:t>
            </a:r>
          </a:p>
          <a:p>
            <a:pPr lvl="1"/>
            <a:r>
              <a:rPr lang="en-US" altLang="zh-CN" dirty="0"/>
              <a:t>Audio-</a:t>
            </a:r>
            <a:r>
              <a:rPr lang="en-US" altLang="zh-CN" dirty="0" err="1"/>
              <a:t>Technica</a:t>
            </a:r>
            <a:r>
              <a:rPr lang="zh-CN" altLang="en-US" dirty="0"/>
              <a:t> </a:t>
            </a:r>
            <a:r>
              <a:rPr lang="en-US" altLang="zh-CN" dirty="0"/>
              <a:t>ATR2100x-USB</a:t>
            </a:r>
          </a:p>
          <a:p>
            <a:pPr lvl="1"/>
            <a:r>
              <a:rPr lang="en-US" altLang="zh-CN" dirty="0"/>
              <a:t>Rode</a:t>
            </a:r>
            <a:r>
              <a:rPr lang="zh-CN" altLang="en-US" dirty="0"/>
              <a:t> </a:t>
            </a:r>
            <a:r>
              <a:rPr lang="en-US" altLang="zh-CN" dirty="0"/>
              <a:t>NT-USB</a:t>
            </a:r>
          </a:p>
          <a:p>
            <a:pPr lvl="1"/>
            <a:r>
              <a:rPr lang="en-US" altLang="zh-CN" dirty="0"/>
              <a:t>Samson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Mic</a:t>
            </a:r>
          </a:p>
          <a:p>
            <a:pPr lvl="1"/>
            <a:r>
              <a:rPr lang="en-US" altLang="zh-CN" dirty="0"/>
              <a:t>Shure</a:t>
            </a:r>
            <a:r>
              <a:rPr lang="zh-CN" altLang="en-US" dirty="0"/>
              <a:t> </a:t>
            </a:r>
            <a:r>
              <a:rPr lang="en-US" altLang="zh-CN" dirty="0"/>
              <a:t>MV5</a:t>
            </a:r>
          </a:p>
          <a:p>
            <a:pPr lvl="1"/>
            <a:r>
              <a:rPr lang="en-US" altLang="zh-CN" dirty="0" err="1"/>
              <a:t>Fifine</a:t>
            </a:r>
            <a:r>
              <a:rPr lang="zh-CN" altLang="en-US" dirty="0"/>
              <a:t> </a:t>
            </a:r>
            <a:r>
              <a:rPr lang="en-US" altLang="zh-CN" dirty="0"/>
              <a:t>Metal</a:t>
            </a:r>
            <a:r>
              <a:rPr lang="zh-CN" altLang="en-US" dirty="0"/>
              <a:t> </a:t>
            </a:r>
            <a:r>
              <a:rPr lang="en-US" altLang="zh-CN" dirty="0"/>
              <a:t>Condenser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1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CA07-8093-76B2-9582-7D7CB2FE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AB61-3E9F-9163-E84F-B78D4B18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recognition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</a:p>
          <a:p>
            <a:pPr lvl="1"/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pPr lvl="1"/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C498-A267-6257-D0C9-E160EE70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9060-F980-64E5-A100-8A7A8DFE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8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A7C0-BC46-C7A9-56EA-26C3926FA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8571-7697-014B-320A-0C75360B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Xiaoguang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</a:p>
          <a:p>
            <a:r>
              <a:rPr lang="en-US" altLang="zh-CN" dirty="0"/>
              <a:t>11/29/2023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2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A26D-9DC8-E891-03DE-E5E0FAB3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6B35-D1DA-11FB-8FCA-E94BB862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</a:p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Sync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Apply multiple different TTS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</TotalTime>
  <Words>1494</Words>
  <Application>Microsoft Office PowerPoint</Application>
  <PresentationFormat>Widescreen</PresentationFormat>
  <Paragraphs>208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Amazon Ember Light</vt:lpstr>
      <vt:lpstr>Amazon Ember Regular</vt:lpstr>
      <vt:lpstr>Arial</vt:lpstr>
      <vt:lpstr>Calibri</vt:lpstr>
      <vt:lpstr>Calibri Light</vt:lpstr>
      <vt:lpstr>Office Theme</vt:lpstr>
      <vt:lpstr>PowerPoint Presentation</vt:lpstr>
      <vt:lpstr>Outline </vt:lpstr>
      <vt:lpstr>Problem Definition </vt:lpstr>
      <vt:lpstr>Data Collection for real</vt:lpstr>
      <vt:lpstr>Recording Devices for real</vt:lpstr>
      <vt:lpstr>Data Preprocessing</vt:lpstr>
      <vt:lpstr>PowerPoint Presentation</vt:lpstr>
      <vt:lpstr>PowerPoint Presentation</vt:lpstr>
      <vt:lpstr>Outline </vt:lpstr>
      <vt:lpstr>Data Collection Simple Version</vt:lpstr>
      <vt:lpstr>Datasets Components </vt:lpstr>
      <vt:lpstr>Traffic Data Components:</vt:lpstr>
      <vt:lpstr>Incoming/Outgoing Data</vt:lpstr>
      <vt:lpstr>Incoming/Outgoing Data</vt:lpstr>
      <vt:lpstr>Sync Text Data with Traffic Data</vt:lpstr>
      <vt:lpstr>Apply Multiple Different TTS Models</vt:lpstr>
      <vt:lpstr>PowerPoint Presentation</vt:lpstr>
      <vt:lpstr>Related Works</vt:lpstr>
      <vt:lpstr>I Can Hear Your Alexa</vt:lpstr>
      <vt:lpstr>Fingerprinting Encrypted Voice Traffic on Smart Speakers with Deep Learning.</vt:lpstr>
      <vt:lpstr>PowerPoint Presentation</vt:lpstr>
      <vt:lpstr>Contribution</vt:lpstr>
      <vt:lpstr>PiVPN</vt:lpstr>
      <vt:lpstr>System Components</vt:lpstr>
      <vt:lpstr>Pi A Wireless Access Point</vt:lpstr>
      <vt:lpstr>Pi B VPN Server</vt:lpstr>
      <vt:lpstr>Pi C Alexa-Enable Device</vt:lpstr>
      <vt:lpstr>Review Last Disscussion</vt:lpstr>
      <vt:lpstr>PowerPoint Presentation</vt:lpstr>
      <vt:lpstr>Questions</vt:lpstr>
      <vt:lpstr>PowerPoint Presentation</vt:lpstr>
      <vt:lpstr>Raspberry Pi Router</vt:lpstr>
      <vt:lpstr>What finally model we want?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Xiaoguang Guo</dc:creator>
  <cp:lastModifiedBy>Xiaoguang Guo (Student)</cp:lastModifiedBy>
  <cp:revision>608</cp:revision>
  <dcterms:created xsi:type="dcterms:W3CDTF">2023-11-27T03:33:47Z</dcterms:created>
  <dcterms:modified xsi:type="dcterms:W3CDTF">2024-01-22T20:25:48Z</dcterms:modified>
</cp:coreProperties>
</file>