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85" r:id="rId23"/>
    <p:sldId id="293" r:id="rId24"/>
    <p:sldId id="287" r:id="rId25"/>
    <p:sldId id="289" r:id="rId26"/>
    <p:sldId id="292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84" d="100"/>
          <a:sy n="84" d="100"/>
        </p:scale>
        <p:origin x="68" y="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Failed to set on pi 4 B model 32-bits and 64-bits OS.</a:t>
            </a:r>
          </a:p>
          <a:p>
            <a:r>
              <a:rPr lang="en-US" dirty="0"/>
              <a:t>Phone and Windows PC can ping the VPN Server.</a:t>
            </a:r>
          </a:p>
          <a:p>
            <a:r>
              <a:rPr lang="en-US" dirty="0"/>
              <a:t>VPN Server can connect to the Internet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80" y="3771446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47" y="3936169"/>
            <a:ext cx="3643953" cy="26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1233</Words>
  <Application>Microsoft Office PowerPoint</Application>
  <PresentationFormat>Widescreen</PresentationFormat>
  <Paragraphs>172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Review Last Disscussion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489</cp:revision>
  <dcterms:created xsi:type="dcterms:W3CDTF">2023-11-27T03:33:47Z</dcterms:created>
  <dcterms:modified xsi:type="dcterms:W3CDTF">2024-01-18T22:23:01Z</dcterms:modified>
</cp:coreProperties>
</file>