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85" r:id="rId23"/>
    <p:sldId id="293" r:id="rId24"/>
    <p:sldId id="287" r:id="rId25"/>
    <p:sldId id="289" r:id="rId26"/>
    <p:sldId id="292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122" d="100"/>
          <a:sy n="122" d="100"/>
        </p:scale>
        <p:origin x="19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Failed to set on pi 4 B model 32-bits and 64-bits OS.</a:t>
            </a:r>
          </a:p>
          <a:p>
            <a:r>
              <a:rPr lang="en-US" dirty="0"/>
              <a:t>Phone and Windows PC can ping the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95" y="3149654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Failed in Smart Screen Devices on Raspberry Pi 3B+ &amp; 4B (maybe the problem of small </a:t>
            </a:r>
            <a:r>
              <a:rPr lang="en-US" b="0" i="0">
                <a:solidFill>
                  <a:srgbClr val="111111"/>
                </a:solidFill>
                <a:effectLst/>
                <a:latin typeface="Amazon Ember Light"/>
              </a:rPr>
              <a:t>size swap)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1204</Words>
  <Application>Microsoft Office PowerPoint</Application>
  <PresentationFormat>Widescreen</PresentationFormat>
  <Paragraphs>168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Amazon Ember Light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Review Last Disscussion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476</cp:revision>
  <dcterms:created xsi:type="dcterms:W3CDTF">2023-11-27T03:33:47Z</dcterms:created>
  <dcterms:modified xsi:type="dcterms:W3CDTF">2024-01-18T01:05:26Z</dcterms:modified>
</cp:coreProperties>
</file>