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  <p:sldId id="298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voice command fingerprint if knowing IP (Alexa &amp; Amazon Server) and models of IoT Devices in smart home? Maybe Yes</a:t>
            </a:r>
          </a:p>
          <a:p>
            <a:r>
              <a:rPr lang="en-US" dirty="0"/>
              <a:t>In below scenario, can we still attack?</a:t>
            </a:r>
          </a:p>
          <a:p>
            <a:pPr lvl="1"/>
            <a:r>
              <a:rPr lang="en-US" dirty="0"/>
              <a:t>The traffic data is encrypted by VPN.</a:t>
            </a:r>
          </a:p>
          <a:p>
            <a:pPr lvl="1"/>
            <a:r>
              <a:rPr lang="en-US" dirty="0"/>
              <a:t>Don’t know the Amazon Server’s IP because of VPN.</a:t>
            </a:r>
          </a:p>
          <a:p>
            <a:pPr lvl="1"/>
            <a:r>
              <a:rPr lang="en-US" dirty="0"/>
              <a:t>Don’t know the model of IoT devices in smart home.</a:t>
            </a:r>
          </a:p>
          <a:p>
            <a:pPr lvl="1"/>
            <a:r>
              <a:rPr lang="en-US" dirty="0"/>
              <a:t>Don’t know the IP of IoT devices because the IP is changing all the time.</a:t>
            </a:r>
          </a:p>
          <a:p>
            <a:r>
              <a:rPr lang="en-US" dirty="0"/>
              <a:t>Is this scenario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" y="105257"/>
            <a:ext cx="7073986" cy="237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8D63-4593-FA4B-6183-D4CD8C46A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3" y="5094649"/>
            <a:ext cx="6384068" cy="17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44DF-6A75-712D-9D8F-CCA38E47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2241"/>
            <a:ext cx="8515148" cy="261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7584E-8ED8-A2C0-CB1E-077DAAF23DBC}"/>
              </a:ext>
            </a:extLst>
          </p:cNvPr>
          <p:cNvSpPr txBox="1"/>
          <p:nvPr/>
        </p:nvSpPr>
        <p:spPr>
          <a:xfrm>
            <a:off x="2898866" y="3940584"/>
            <a:ext cx="20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eavesdropper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77C1-BBF6-B38E-A7BB-023ADE55B04A}"/>
              </a:ext>
            </a:extLst>
          </p:cNvPr>
          <p:cNvSpPr txBox="1"/>
          <p:nvPr/>
        </p:nvSpPr>
        <p:spPr>
          <a:xfrm>
            <a:off x="7597358" y="161145"/>
            <a:ext cx="44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VPN?</a:t>
            </a:r>
          </a:p>
          <a:p>
            <a:pPr marL="342900" indent="-342900">
              <a:buAutoNum type="arabicPeriod"/>
            </a:pPr>
            <a:r>
              <a:rPr lang="en-US" dirty="0"/>
              <a:t>Tunneling: can it hide Amazon Server’s IP?</a:t>
            </a:r>
          </a:p>
          <a:p>
            <a:pPr marL="342900" indent="-342900">
              <a:buAutoNum type="arabicPeriod"/>
            </a:pPr>
            <a:r>
              <a:rPr lang="en-US" dirty="0"/>
              <a:t>Encryption: can it encrypt traffic?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532D-DAA9-D092-3327-CB77BE7CAE24}"/>
              </a:ext>
            </a:extLst>
          </p:cNvPr>
          <p:cNvSpPr txBox="1"/>
          <p:nvPr/>
        </p:nvSpPr>
        <p:spPr>
          <a:xfrm>
            <a:off x="7501135" y="4891176"/>
            <a:ext cx="485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 Scenario:</a:t>
            </a:r>
          </a:p>
          <a:p>
            <a:pPr marL="342900" indent="-342900">
              <a:buAutoNum type="arabicPeriod"/>
            </a:pPr>
            <a:r>
              <a:rPr lang="en-US" dirty="0"/>
              <a:t>Smart Speaker’s IP is changing all the time(DHCP? Leasing time?)</a:t>
            </a:r>
          </a:p>
          <a:p>
            <a:pPr marL="342900" indent="-342900">
              <a:buAutoNum type="arabicPeriod"/>
            </a:pPr>
            <a:r>
              <a:rPr lang="en-US" dirty="0"/>
              <a:t>Amazon Server’s IP is hide because of VPN.</a:t>
            </a:r>
          </a:p>
          <a:p>
            <a:pPr marL="342900" indent="-342900">
              <a:buAutoNum type="arabicPeriod"/>
            </a:pPr>
            <a:r>
              <a:rPr lang="en-US" dirty="0"/>
              <a:t>Traffic data is encrypted by VPN.</a:t>
            </a:r>
          </a:p>
          <a:p>
            <a:pPr marL="342900" indent="-342900">
              <a:buAutoNum type="arabicPeriod"/>
            </a:pPr>
            <a:r>
              <a:rPr lang="en-US" dirty="0"/>
              <a:t>Don’t know the model of IoT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FB6C-F146-584B-FC36-5727842FDF2C}"/>
              </a:ext>
            </a:extLst>
          </p:cNvPr>
          <p:cNvSpPr txBox="1"/>
          <p:nvPr/>
        </p:nvSpPr>
        <p:spPr>
          <a:xfrm>
            <a:off x="8407453" y="1293749"/>
            <a:ext cx="346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Attacker Model:</a:t>
            </a:r>
          </a:p>
          <a:p>
            <a:r>
              <a:rPr lang="en-US" dirty="0"/>
              <a:t>Local eavesdropper(inside attack)?</a:t>
            </a:r>
          </a:p>
          <a:p>
            <a:r>
              <a:rPr lang="en-US" dirty="0"/>
              <a:t>What attacker can get?</a:t>
            </a:r>
          </a:p>
          <a:p>
            <a:r>
              <a:rPr lang="en-US" dirty="0"/>
              <a:t>If VPN Server is set in other place:</a:t>
            </a:r>
          </a:p>
          <a:p>
            <a:r>
              <a:rPr lang="en-US" dirty="0"/>
              <a:t>Outgoing: Alexa -&gt; VPN?</a:t>
            </a:r>
          </a:p>
          <a:p>
            <a:r>
              <a:rPr lang="en-US" dirty="0"/>
              <a:t>Incoming: VPN -&gt; Alexa</a:t>
            </a:r>
          </a:p>
          <a:p>
            <a:endParaRPr lang="en-US" dirty="0"/>
          </a:p>
          <a:p>
            <a:r>
              <a:rPr lang="en-US" dirty="0"/>
              <a:t>If VPN can only encrypt data:</a:t>
            </a:r>
          </a:p>
          <a:p>
            <a:r>
              <a:rPr lang="en-US" dirty="0"/>
              <a:t>Outgoing: Alexa -&gt; Amazon Server</a:t>
            </a:r>
          </a:p>
          <a:p>
            <a:r>
              <a:rPr lang="en-US" dirty="0"/>
              <a:t>Incoming: Amazon Server -&gt; Alexa </a:t>
            </a:r>
          </a:p>
        </p:txBody>
      </p:sp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6E88-D9BE-E8C7-116C-EBEB8D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F675-C552-E9A3-1CB9-71809D1C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set up </a:t>
            </a:r>
            <a:r>
              <a:rPr lang="en-US" dirty="0" err="1"/>
              <a:t>OpenWrt</a:t>
            </a:r>
            <a:r>
              <a:rPr lang="en-US" dirty="0"/>
              <a:t> on pi, and enable VPN on it.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5985-60DD-D90B-8866-1E7393E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22" y="2816353"/>
            <a:ext cx="3110193" cy="28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35FF-6A29-2352-3581-DFB52C1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finally model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BA4-6145-6C58-0B0B-4B2A5F7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whole-house traffic data.</a:t>
            </a:r>
          </a:p>
          <a:p>
            <a:r>
              <a:rPr lang="en-US" dirty="0"/>
              <a:t>Output: we can know which part of traffic is from Alexa or Google home, and the content of this traffic.</a:t>
            </a:r>
          </a:p>
          <a:p>
            <a:endParaRPr lang="en-US" dirty="0"/>
          </a:p>
          <a:p>
            <a:r>
              <a:rPr lang="en-US" dirty="0"/>
              <a:t>Maybe we can only focus on incoming data, because the response content of smart speaker is directly decided by incoming data and more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1489</Words>
  <Application>Microsoft Office PowerPoint</Application>
  <PresentationFormat>Widescreen</PresentationFormat>
  <Paragraphs>206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  <vt:lpstr>Raspberry Pi Router</vt:lpstr>
      <vt:lpstr>What finally model we want?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605</cp:revision>
  <dcterms:created xsi:type="dcterms:W3CDTF">2023-11-27T03:33:47Z</dcterms:created>
  <dcterms:modified xsi:type="dcterms:W3CDTF">2024-01-22T20:23:56Z</dcterms:modified>
</cp:coreProperties>
</file>