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2"/>
    <p:restoredTop sz="92548" autoAdjust="0"/>
  </p:normalViewPr>
  <p:slideViewPr>
    <p:cSldViewPr snapToGrid="0">
      <p:cViewPr varScale="1">
        <p:scale>
          <a:sx n="89" d="100"/>
          <a:sy n="89" d="100"/>
        </p:scale>
        <p:origin x="6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1/31/2024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1/31/2024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77" y="2773254"/>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199"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29"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099"/>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58" y="161145"/>
            <a:ext cx="4457047" cy="923330"/>
          </a:xfrm>
          <a:prstGeom prst="rect">
            <a:avLst/>
          </a:prstGeom>
          <a:noFill/>
        </p:spPr>
        <p:txBody>
          <a:bodyPr wrap="square" rtlCol="0">
            <a:spAutoFit/>
          </a:bodyPr>
          <a:lstStyle/>
          <a:p>
            <a:r>
              <a:rPr lang="en-US" b="1" dirty="0"/>
              <a:t>Why VPN?</a:t>
            </a:r>
          </a:p>
          <a:p>
            <a:pPr marL="342900" indent="-342900">
              <a:buAutoNum type="arabicPeriod"/>
            </a:pPr>
            <a:r>
              <a:rPr lang="en-US" dirty="0"/>
              <a:t>Tunneling: can it hide Amazon Server’s IP?</a:t>
            </a:r>
          </a:p>
          <a:p>
            <a:pPr marL="342900" indent="-342900">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900" indent="-342900">
              <a:buAutoNum type="arabicPeriod"/>
            </a:pPr>
            <a:r>
              <a:rPr lang="en-US" dirty="0"/>
              <a:t>Smart Speaker’s IP is changing all the time(DHCP? Leasing time?)</a:t>
            </a:r>
          </a:p>
          <a:p>
            <a:pPr marL="342900" indent="-342900">
              <a:buAutoNum type="arabicPeriod"/>
            </a:pPr>
            <a:r>
              <a:rPr lang="en-US" dirty="0"/>
              <a:t>Amazon Server’s IP is hide because of VPN.</a:t>
            </a:r>
          </a:p>
          <a:p>
            <a:pPr marL="342900" indent="-342900">
              <a:buAutoNum type="arabicPeriod"/>
            </a:pPr>
            <a:r>
              <a:rPr lang="en-US" dirty="0"/>
              <a:t>Traffic data is encrypted by VPN.</a:t>
            </a:r>
          </a:p>
          <a:p>
            <a:pPr marL="342900" indent="-342900">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3"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2" y="2816353"/>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3" y="323957"/>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5"/>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199"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5" y="3435965"/>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1" y="3429000"/>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a:t>
            </a:r>
            <a:r>
              <a:rPr lang="en-US" altLang="zh-CN"/>
              <a:t>.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10219</TotalTime>
  <Words>2324</Words>
  <Application>Microsoft Office PowerPoint</Application>
  <PresentationFormat>Widescreen</PresentationFormat>
  <Paragraphs>275</Paragraphs>
  <Slides>52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742</cp:revision>
  <dcterms:created xsi:type="dcterms:W3CDTF">2023-11-27T03:33:47Z</dcterms:created>
  <dcterms:modified xsi:type="dcterms:W3CDTF">2024-01-31T17:36:21Z</dcterms:modified>
</cp:coreProperties>
</file>