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2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122" d="100"/>
          <a:sy n="122" d="100"/>
        </p:scale>
        <p:origin x="19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We should </a:t>
            </a:r>
            <a:r>
              <a:rPr lang="en-US" dirty="0" err="1"/>
              <a:t>assump</a:t>
            </a:r>
            <a:r>
              <a:rPr lang="en-US" dirty="0"/>
              <a:t> that attacker cannot know the </a:t>
            </a:r>
            <a:r>
              <a:rPr lang="en-US" dirty="0" err="1"/>
              <a:t>ip</a:t>
            </a:r>
            <a:r>
              <a:rPr lang="en-US" dirty="0"/>
              <a:t> in our system.</a:t>
            </a:r>
          </a:p>
          <a:p>
            <a:pPr lvl="1"/>
            <a:endParaRPr lang="en-US" dirty="0"/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Keyboards…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B6BF-AB3D-2B3F-30FD-68B4522C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227F-0325-DC7F-1F0E-5D2D9EDB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Traffic data: before and after setting up a VPN.</a:t>
            </a:r>
          </a:p>
          <a:p>
            <a:endParaRPr lang="en-US" dirty="0"/>
          </a:p>
          <a:p>
            <a:r>
              <a:rPr lang="en-US" dirty="0"/>
              <a:t>To find out that, can we still do some attacks?</a:t>
            </a:r>
          </a:p>
        </p:txBody>
      </p:sp>
    </p:spTree>
    <p:extLst>
      <p:ext uri="{BB962C8B-B14F-4D97-AF65-F5344CB8AC3E}">
        <p14:creationId xmlns:p14="http://schemas.microsoft.com/office/powerpoint/2010/main" val="201554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04975"/>
            <a:ext cx="7620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3AC6-EC11-A435-CCFC-C26C1651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lexa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D0F-8E58-5E61-D740-A52B2385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Voice Service(AVS) API</a:t>
            </a:r>
          </a:p>
          <a:p>
            <a:r>
              <a:rPr lang="en-US" dirty="0"/>
              <a:t>Amazon Developer Account</a:t>
            </a:r>
          </a:p>
          <a:p>
            <a:r>
              <a:rPr lang="en-US"/>
              <a:t>Security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 A (</a:t>
            </a:r>
            <a:r>
              <a:rPr lang="en-US" b="1" dirty="0"/>
              <a:t>Router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router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-like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Alexa-like device for voice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Alexa-like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Connect to VPN</a:t>
            </a:r>
          </a:p>
        </p:txBody>
      </p:sp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1084</Words>
  <Application>Microsoft Office PowerPoint</Application>
  <PresentationFormat>Widescreen</PresentationFormat>
  <Paragraphs>165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VPN </vt:lpstr>
      <vt:lpstr>PiVPN</vt:lpstr>
      <vt:lpstr>Alexa APIs</vt:lpstr>
      <vt:lpstr>System Design</vt:lpstr>
      <vt:lpstr>Pi A Router</vt:lpstr>
      <vt:lpstr>Pi B VPN Server</vt:lpstr>
      <vt:lpstr>Pi C Alexa-like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431</cp:revision>
  <dcterms:created xsi:type="dcterms:W3CDTF">2023-11-27T03:33:47Z</dcterms:created>
  <dcterms:modified xsi:type="dcterms:W3CDTF">2024-01-17T02:14:34Z</dcterms:modified>
</cp:coreProperties>
</file>