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87173"/>
  </p:normalViewPr>
  <p:slideViewPr>
    <p:cSldViewPr snapToGrid="0">
      <p:cViewPr varScale="1">
        <p:scale>
          <a:sx n="122" d="100"/>
          <a:sy n="122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b="1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Tacotron2.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Rate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/>
              <a:t>contributions.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550</Words>
  <Application>Microsoft Macintosh PowerPoint</Application>
  <PresentationFormat>Widescreen</PresentationFormat>
  <Paragraphs>87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227</cp:revision>
  <dcterms:created xsi:type="dcterms:W3CDTF">2023-11-27T03:33:47Z</dcterms:created>
  <dcterms:modified xsi:type="dcterms:W3CDTF">2023-11-29T20:52:03Z</dcterms:modified>
</cp:coreProperties>
</file>