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A334-3EA3-4901-6E0C-44FBD5A0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52F3-182C-15DD-FA12-6A842184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script/</a:t>
            </a:r>
            <a:r>
              <a:rPr lang="en-US" altLang="zh-CN" dirty="0" err="1"/>
              <a:t>run_cluster.sh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script/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visualize_cluster.py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ECE7-8DE3-3EF0-80DA-ADC9983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153A-15D6-8BC9-7C97-0BB5191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Loading data from CSV files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Preprocessing the data with scaling techniques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Applying PCA for dimensionality reduction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Visualizing the data with 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Söhne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</vt:lpstr>
      <vt:lpstr>Clustering verification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23</cp:revision>
  <dcterms:created xsi:type="dcterms:W3CDTF">2023-10-25T02:49:56Z</dcterms:created>
  <dcterms:modified xsi:type="dcterms:W3CDTF">2023-10-25T18:41:59Z</dcterms:modified>
</cp:coreProperties>
</file>