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09" d="100"/>
          <a:sy n="109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DED5-90E2-B00E-B8EA-6F9386DC1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A1B35-4DAC-A2E6-E963-38DC72582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770A0-2727-3EC1-9B2E-4C0C7D81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DD47E-2B68-B4F7-532A-FB687012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19293-B617-54AD-2C2E-05483639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9751-DC54-0AEE-25A4-504E912B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4A005-9C5A-5A80-732A-765E22EC4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04669-BC12-AD38-B72F-973260FC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DD844-D33B-099C-D791-545F0EB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B27EC-D7D0-B020-AC7F-AA56FDE0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8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ED250-FBB8-CF18-A1D4-6B2946375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19D3-1DE5-6CE1-7ECE-4D51B5D06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7B311-2AE3-CD7A-D84B-136B6FCB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26B7-0C8A-C142-89BA-019543D1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7A29-4DB6-FD20-DF29-786B6608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31B8-C597-F657-8A50-24E8F46B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78BA1-4B8D-E235-F324-53BA6CF1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F64CE-4E43-3681-D7EA-04EFBE6E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EF2C-8417-27B1-2395-8DB5354A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3B0D3-086F-32E4-994C-8DDC9354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5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7DC0-C976-B728-8A61-0D36D602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C8A0B-E50A-C3E0-0711-75ECAF3D7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CD7DE-2B39-A45C-61F4-DAB3E0DE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56237-3FB4-6287-2DC4-537E1BF3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105F4-D6FD-8AE6-0EB4-9A654549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8F33-236E-7B78-863B-B8A2BD17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F809B-06EC-AD12-D9F3-D49768F06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C273F-E88F-80F4-A1B5-79A0CB801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D793A-AF98-3299-AB49-8F3018E3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98AE2-6F8E-25D5-FF3E-32B71C5E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09BAB-B841-339B-0788-CB7E1322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2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FBA6-BC2F-E513-20F7-CE55CA01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20EC2-EEE5-CC16-C93C-7BDE632A8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B6115-E9EF-13B7-A9B7-FAE145373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36EE5-9D0F-CB54-C0FE-AFE62092E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869F6-2096-F5EB-B17B-2363A807D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49DAC-4181-1B07-66A6-3E3CACEB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F23CA-F308-3230-6665-9745C5D7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F0A19-5392-6B01-579D-18A268EA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8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2E8A-AC6A-9A01-1ECD-7D6892B5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0F90B-036D-B914-41DB-B0F452DB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25E44-9127-F341-D5CB-942FC836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3FDE6-51C2-BD4F-3C76-F89437DB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0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7DF7F-21F9-E0E0-F257-A628C280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D118A-EBEB-BD16-FA94-E809DBB6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03A1C-BFCF-0493-D98B-356D329F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7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7A27-EAAA-BE70-C625-26C5A0F9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F29C-A402-ECBC-C9B7-02A44018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8B2CC-0FD9-7A6D-7071-1216B81F9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C9D82-AC08-4948-9454-DBA2053C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143D3-E3B8-6A09-B6A2-8429A2D1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7C6BB-29EF-2613-CEAD-777834AC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5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3B50-2714-EED5-A18A-5B831EBD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D81E3-A2CE-D00C-41BC-DF6380205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B4118-A88A-91A3-376D-51EC668D4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CCC4E-F1B7-7BEB-CE54-33D2D0F4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E85-E690-FE48-B3F4-511409F8D4C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3FE48-85FD-BB3A-2A3D-0161EA7D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4F028-9DDC-77E3-CBEC-190D7D85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0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7A02C-0A86-0BD8-0611-DAA871D7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B791C-E447-A792-F639-B3A892F7E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A561-2CED-29A2-A4DB-973664E90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BDE85-E690-FE48-B3F4-511409F8D4C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E2B3-921B-4633-64D2-3BC1EA608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C5924-4504-F030-B72D-3A1991FE5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38A88-79CD-CB49-9D66-218AAFC6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5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AAC6-DD90-A71D-5936-BA50590BAD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30431-4DE8-BC14-0382-B02503636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7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CB09-2BF1-9CC2-B95A-0C8D305A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96AFC-4C69-A5EE-7E5E-FC76BEE9C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</a:p>
          <a:p>
            <a:r>
              <a:rPr lang="en-US" altLang="zh-CN" dirty="0"/>
              <a:t>Clustering</a:t>
            </a:r>
          </a:p>
          <a:p>
            <a:r>
              <a:rPr lang="en-US" altLang="zh-CN" dirty="0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3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890A-0FEB-4B99-E3CB-9E37C71A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A5AF0-15E1-A633-A832-C0DB5F986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 err="1"/>
              <a:t>tensorflow</a:t>
            </a:r>
            <a:r>
              <a:rPr lang="zh-CN" altLang="en-US" dirty="0"/>
              <a:t> </a:t>
            </a:r>
            <a:r>
              <a:rPr lang="en-US" altLang="zh-CN" dirty="0"/>
              <a:t>pose</a:t>
            </a:r>
            <a:r>
              <a:rPr lang="zh-CN" altLang="en-US" dirty="0"/>
              <a:t> </a:t>
            </a:r>
            <a:r>
              <a:rPr lang="en-US" altLang="zh-CN" dirty="0"/>
              <a:t>estimation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pi(pi2b,</a:t>
            </a:r>
            <a:r>
              <a:rPr lang="zh-CN" altLang="en-US" dirty="0"/>
              <a:t> </a:t>
            </a:r>
            <a:r>
              <a:rPr lang="en-US" altLang="zh-CN" dirty="0"/>
              <a:t>pi3b,</a:t>
            </a:r>
            <a:r>
              <a:rPr lang="zh-CN" altLang="en-US" dirty="0"/>
              <a:t> </a:t>
            </a:r>
            <a:r>
              <a:rPr lang="en-US" altLang="zh-CN" dirty="0"/>
              <a:t>pi4b)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Adjust</a:t>
            </a:r>
            <a:r>
              <a:rPr lang="zh-CN" altLang="en-US" dirty="0"/>
              <a:t> </a:t>
            </a:r>
            <a:r>
              <a:rPr lang="en-US" altLang="zh-CN" dirty="0" err="1"/>
              <a:t>sdram_freq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cpu_cores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cpu_freq,mem_lim_kb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 err="1"/>
              <a:t>avg_fps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total_time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5635-172B-1821-69BA-9CBC07D3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</a:t>
            </a:r>
            <a:r>
              <a:rPr lang="zh-CN" altLang="en-US"/>
              <a:t> </a:t>
            </a:r>
            <a:r>
              <a:rPr lang="en-US" altLang="zh-CN"/>
              <a:t>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11986-D782-5904-B874-F2A7EA708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200" b="1">
                <a:effectLst/>
                <a:latin typeface="Chalkduster" panose="03050602040202020205" pitchFamily="66" charset="77"/>
              </a:rPr>
              <a:t>Setup pi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1. miniconda python3.9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2. git clone https://github.com/GXG-CS/Smart-Cameras.git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3. tensorflow pose_estimation setup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4. Install GTK libraries: sudo apt-get install libgtk2.0-dev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5. sudo apt-get install xvfb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6. sudo apt-get install cpufrequtils</a:t>
            </a:r>
          </a:p>
          <a:p>
            <a:br>
              <a:rPr lang="en-US" b="1">
                <a:effectLst/>
                <a:latin typeface="Chalkduster" panose="03050602040202020205" pitchFamily="66" charset="77"/>
              </a:rPr>
            </a:br>
            <a:r>
              <a:rPr lang="en-US" sz="4200" b="1">
                <a:effectLst/>
                <a:latin typeface="Chalkduster" panose="03050602040202020205" pitchFamily="66" charset="77"/>
              </a:rPr>
              <a:t>data_collection steps: </a:t>
            </a:r>
            <a:r>
              <a:rPr lang="en-US" b="1">
                <a:effectLst/>
                <a:latin typeface="Chalkduster" panose="03050602040202020205" pitchFamily="66" charset="77"/>
              </a:rPr>
              <a:t>(tf_pose_estimation)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1. sudo nano /boot/config.txt sdram_freq=450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2. crontab -e @reboot xxx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3. change counter.txt to 0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4. change sdram_freq.txt sdram_freq list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5. debug info: log.txt and error_log.txt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6. results.txt stores the results of [cpu_cores, cpu_freq, avg_fps, sdram_freq, total_time, mem_limit_kb]</a:t>
            </a:r>
          </a:p>
          <a:p>
            <a:r>
              <a:rPr lang="en-US" b="1">
                <a:effectLst/>
                <a:latin typeface="Chalkduster" panose="03050602040202020205" pitchFamily="66" charset="77"/>
              </a:rPr>
              <a:t>7. ./4_metrics.sh</a:t>
            </a:r>
          </a:p>
          <a:p>
            <a:endParaRPr lang="en-US" dirty="0"/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E03B00F-D996-B210-634B-14B1B3FCF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938" y="1984925"/>
            <a:ext cx="5459556" cy="98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5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BD73-DF9B-C638-E3D0-E0E85A2F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3A55-A427-69D5-9232-00F0D96FB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preprocessors</a:t>
            </a:r>
          </a:p>
          <a:p>
            <a:r>
              <a:rPr lang="en-US" altLang="zh-CN" dirty="0"/>
              <a:t>Visualization</a:t>
            </a:r>
          </a:p>
          <a:p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outliers</a:t>
            </a:r>
          </a:p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model(s)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A334-3EA3-4901-6E0C-44FBD5A0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552F3-182C-15DD-FA12-6A842184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script/</a:t>
            </a:r>
            <a:r>
              <a:rPr lang="en-US" altLang="zh-CN" dirty="0" err="1"/>
              <a:t>run_cluster.sh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/>
              <a:t>visualize_cluster.py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7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38ED-0205-80D3-F5E2-07C3EF48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0692-6A45-241F-1B14-EE6B865EC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0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252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Chalkduster</vt:lpstr>
      <vt:lpstr>Office Theme</vt:lpstr>
      <vt:lpstr>PowerPoint Presentation</vt:lpstr>
      <vt:lpstr>PowerPoint Presentation</vt:lpstr>
      <vt:lpstr>Data Collection</vt:lpstr>
      <vt:lpstr>Data Collection</vt:lpstr>
      <vt:lpstr>Clustering</vt:lpstr>
      <vt:lpstr>Clustering </vt:lpstr>
      <vt:lpstr>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Xiaoguang Guo</dc:creator>
  <cp:lastModifiedBy>Xiaoguang Guo</cp:lastModifiedBy>
  <cp:revision>21</cp:revision>
  <dcterms:created xsi:type="dcterms:W3CDTF">2023-10-25T02:49:56Z</dcterms:created>
  <dcterms:modified xsi:type="dcterms:W3CDTF">2023-10-25T03:14:28Z</dcterms:modified>
</cp:coreProperties>
</file>