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6"/>
    <p:restoredTop sz="94725"/>
  </p:normalViewPr>
  <p:slideViewPr>
    <p:cSldViewPr snapToGrid="0">
      <p:cViewPr varScale="1">
        <p:scale>
          <a:sx n="113" d="100"/>
          <a:sy n="113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ED5-90E2-B00E-B8EA-6F9386DC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1B35-4DAC-A2E6-E963-38DC7258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70A0-2727-3EC1-9B2E-4C0C7D8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D47E-2B68-B4F7-532A-FB687012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9293-B617-54AD-2C2E-0548363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9751-DC54-0AEE-25A4-504E912B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A005-9C5A-5A80-732A-765E22EC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669-BC12-AD38-B72F-973260FC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844-D33B-099C-D791-545F0E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27EC-D7D0-B020-AC7F-AA56FDE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250-FBB8-CF18-A1D4-6B294637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19D3-1DE5-6CE1-7ECE-4D51B5D0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B311-2AE3-CD7A-D84B-136B6FCB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26B7-0C8A-C142-89BA-019543D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7A29-4DB6-FD20-DF29-786B660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1B8-C597-F657-8A50-24E8F46B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8BA1-4B8D-E235-F324-53BA6CF1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4CE-4E43-3681-D7EA-04EFBE6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F2C-8417-27B1-2395-8DB5354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0D3-086F-32E4-994C-8DDC9354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DC0-C976-B728-8A61-0D36D602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8A0B-E50A-C3E0-0711-75ECAF3D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7DE-2B39-A45C-61F4-DAB3E0D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6237-3FB4-6287-2DC4-537E1BF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05F4-D6FD-8AE6-0EB4-9A65454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8F33-236E-7B78-863B-B8A2BD1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809B-06EC-AD12-D9F3-D49768F0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273F-E88F-80F4-A1B5-79A0CB80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93A-AF98-3299-AB49-8F3018E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8AE2-6F8E-25D5-FF3E-32B71C5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BAB-B841-339B-0788-CB7E132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BA6-BC2F-E513-20F7-CE55CA01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0EC2-EEE5-CC16-C93C-7BDE632A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6115-E9EF-13B7-A9B7-FAE14537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36EE5-9D0F-CB54-C0FE-AFE62092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869F6-2096-F5EB-B17B-2363A807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49DAC-4181-1B07-66A6-3E3CAC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23CA-F308-3230-6665-9745C5D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F0A19-5392-6B01-579D-18A268E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E8A-AC6A-9A01-1ECD-7D6892B5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0F90B-036D-B914-41DB-B0F452D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5E44-9127-F341-D5CB-942FC8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FDE6-51C2-BD4F-3C76-F89437D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DF7F-21F9-E0E0-F257-A628C280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118A-EBEB-BD16-FA94-E809DBB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3A1C-BFCF-0493-D98B-356D329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7A27-EAAA-BE70-C625-26C5A0F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29C-A402-ECBC-C9B7-02A44018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B2CC-0FD9-7A6D-7071-1216B81F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9D82-AC08-4948-9454-DBA2053C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3D3-E3B8-6A09-B6A2-8429A2D1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C6BB-29EF-2613-CEAD-777834A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B50-2714-EED5-A18A-5B831EB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D81E3-A2CE-D00C-41BC-DF638020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4118-A88A-91A3-376D-51EC668D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CC4E-F1B7-7BEB-CE54-33D2D0F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FE48-85FD-BB3A-2A3D-0161EA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F028-9DDC-77E3-CBEC-190D7D8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A02C-0A86-0BD8-0611-DAA871D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791C-E447-A792-F639-B3A892F7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A561-2CED-29A2-A4DB-973664E9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2B3-921B-4633-64D2-3BC1EA60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5924-4504-F030-B72D-3A1991FE5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AAC6-DD90-A71D-5936-BA50590BA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0431-4DE8-BC14-0382-B02503636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D1C7-8006-6965-F96B-D2492771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EFA8-08E1-1B35-6A95-4EB76808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Pi3b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AD236-D383-6961-0643-4B7EE3A9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40" y="2983913"/>
            <a:ext cx="4119283" cy="3874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24E92-2593-2B4A-32EA-8DAEF05A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3" y="2026007"/>
            <a:ext cx="4941427" cy="49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9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A4FF-79F6-9B56-8A6E-80F3692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9527-C95A-7BC8-113D-094BD3E0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Pi2b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DB3F3-B020-9C53-185A-CDDB3E66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2" y="2252034"/>
            <a:ext cx="4190998" cy="3966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38658-F607-79A3-CA7D-41210F3B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20" y="2252034"/>
            <a:ext cx="4190999" cy="40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8ED-0205-80D3-F5E2-07C3EF4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0692-6A45-241F-1B14-EE6B865E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B09-2BF1-9CC2-B95A-0C8D305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AFC-4C69-A5EE-7E5E-FC76BEE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Clustering</a:t>
            </a:r>
          </a:p>
          <a:p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90A-0FEB-4B99-E3CB-9E37C71A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A5AF0-15E1-A633-A832-C0DB5F98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pi(pi2b,</a:t>
            </a:r>
            <a:r>
              <a:rPr lang="zh-CN" altLang="en-US" dirty="0"/>
              <a:t> </a:t>
            </a:r>
            <a:r>
              <a:rPr lang="en-US" altLang="zh-CN" dirty="0"/>
              <a:t>pi3b,</a:t>
            </a:r>
            <a:r>
              <a:rPr lang="zh-CN" altLang="en-US" dirty="0"/>
              <a:t> </a:t>
            </a:r>
            <a:r>
              <a:rPr lang="en-US" altLang="zh-CN" dirty="0"/>
              <a:t>pi4b)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 err="1"/>
              <a:t>sdram_freq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cpu_cores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cpu_freq,mem_lim_kb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 err="1"/>
              <a:t>avg_fps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total_time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5635-172B-1821-69BA-9CBC07D3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986-D782-5904-B874-F2A7EA70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>
                <a:effectLst/>
                <a:latin typeface="Chalkduster" panose="03050602040202020205" pitchFamily="66" charset="77"/>
              </a:rPr>
              <a:t>Setup pi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miniconda python3.9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git clone https://github.com/GXG-CS/Smart-Cameras.git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tensorflow pose_estimation setup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Install GTK libraries: sudo apt-get install libgtk2.0-dev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sudo apt-get install xvfb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sudo apt-get install cpufrequtils</a:t>
            </a:r>
          </a:p>
          <a:p>
            <a:br>
              <a:rPr lang="en-US" b="1">
                <a:effectLst/>
                <a:latin typeface="Chalkduster" panose="03050602040202020205" pitchFamily="66" charset="77"/>
              </a:rPr>
            </a:br>
            <a:r>
              <a:rPr lang="en-US" sz="4200" b="1">
                <a:effectLst/>
                <a:latin typeface="Chalkduster" panose="03050602040202020205" pitchFamily="66" charset="77"/>
              </a:rPr>
              <a:t>data_collection steps: </a:t>
            </a:r>
            <a:r>
              <a:rPr lang="en-US" b="1">
                <a:effectLst/>
                <a:latin typeface="Chalkduster" panose="03050602040202020205" pitchFamily="66" charset="77"/>
              </a:rPr>
              <a:t>(tf_pose_estimation)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sudo nano /boot/config.txt sdram_freq=450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crontab -e @reboot xxx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change counter.txt to 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change sdram_freq.txt sdram_freq list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debug info: log.txt and error_log.txt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results.txt stores the results of [cpu_cores, cpu_freq, avg_fps, sdram_freq, total_time, mem_limit_kb]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7. ./4_metrics.sh</a:t>
            </a:r>
          </a:p>
          <a:p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03B00F-D996-B210-634B-14B1B3F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38" y="1984925"/>
            <a:ext cx="5459556" cy="9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D73-DF9B-C638-E3D0-E0E85A2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3A55-A427-69D5-9232-00F0D96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</a:p>
          <a:p>
            <a:r>
              <a:rPr lang="en-US" altLang="zh-CN" dirty="0"/>
              <a:t>Visualization</a:t>
            </a:r>
          </a:p>
          <a:p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model(s)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ECE7-8DE3-3EF0-80DA-ADC9983B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153A-15D6-8BC9-7C97-0BB5191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Loading data from CSV files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Preprocessing the data with scaling techniques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Applying PCA for dimensionality reduction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Visualizing the data with 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2793-B84C-FF02-8F17-DF022028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8113-BFEE-BECB-7F56-CEBAE575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703A6-548E-FA8E-1F80-BB2D6FA3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44" y="2141537"/>
            <a:ext cx="527931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038B3-5F46-623C-3E63-1CF30172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56" y="1882351"/>
            <a:ext cx="4668323" cy="46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47EE-20FB-5D31-3BEF-FC55D430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3AF0-68D2-3141-3704-49E7B613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A0B9B-E59D-9480-ED11-22786A86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8" y="1674779"/>
            <a:ext cx="5116233" cy="5196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0173A-4BB0-559B-967B-1BD29898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54" y="2114136"/>
            <a:ext cx="42037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8D79-A9CE-A271-F472-2AF6A350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53AF-2325-9145-8BA4-CC0FF138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P3b:p3b_yeojohnson_4.csv</a:t>
            </a: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F1D5F-435F-D061-41D7-6122A2A0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9" y="3182144"/>
            <a:ext cx="1892300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12A9F-524C-0B59-5043-7E7740DE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130152"/>
            <a:ext cx="7772400" cy="17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288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Data Collection</vt:lpstr>
      <vt:lpstr>Data Collection</vt:lpstr>
      <vt:lpstr>Clustering</vt:lpstr>
      <vt:lpstr>Clustering verification</vt:lpstr>
      <vt:lpstr>Clustering visualization</vt:lpstr>
      <vt:lpstr>Clustering visualization</vt:lpstr>
      <vt:lpstr>Data cleaning </vt:lpstr>
      <vt:lpstr>Data Cleaning</vt:lpstr>
      <vt:lpstr>Data Cleaning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48</cp:revision>
  <dcterms:created xsi:type="dcterms:W3CDTF">2023-10-25T02:49:56Z</dcterms:created>
  <dcterms:modified xsi:type="dcterms:W3CDTF">2023-10-26T19:21:05Z</dcterms:modified>
</cp:coreProperties>
</file>