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1" r:id="rId5"/>
    <p:sldId id="263" r:id="rId6"/>
    <p:sldId id="260" r:id="rId7"/>
    <p:sldId id="299" r:id="rId8"/>
    <p:sldId id="301" r:id="rId9"/>
    <p:sldId id="303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78529" autoAdjust="0"/>
  </p:normalViewPr>
  <p:slideViewPr>
    <p:cSldViewPr snapToGrid="0">
      <p:cViewPr varScale="1">
        <p:scale>
          <a:sx n="83" d="100"/>
          <a:sy n="83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r>
              <a:rPr lang="en-US" dirty="0"/>
              <a:t>1. Building an overlay network(BLE) </a:t>
            </a:r>
          </a:p>
          <a:p>
            <a:r>
              <a:rPr lang="en-US" dirty="0"/>
              <a:t>2. Implementing distributed inference strategies. (</a:t>
            </a:r>
            <a:r>
              <a:rPr lang="en-US" dirty="0">
                <a:solidFill>
                  <a:srgbClr val="FF0000"/>
                </a:solidFill>
              </a:rPr>
              <a:t>layer-based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412-8F57-EF35-3491-E3B7D37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0B05-0896-E2B3-A8F2-9DE90983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Internet-less decentralized network</a:t>
            </a:r>
          </a:p>
          <a:p>
            <a:pPr lvl="1"/>
            <a:r>
              <a:rPr lang="en-US" dirty="0"/>
              <a:t>Applications: underground mining, deep sea, mountains, UAVs </a:t>
            </a:r>
          </a:p>
          <a:p>
            <a:endParaRPr lang="en-US" dirty="0"/>
          </a:p>
          <a:p>
            <a:r>
              <a:rPr lang="en-US" dirty="0"/>
              <a:t>Distributed inference on embedding system</a:t>
            </a:r>
          </a:p>
          <a:p>
            <a:pPr lvl="1"/>
            <a:r>
              <a:rPr lang="en-US" dirty="0"/>
              <a:t>Leverage resources from multiple devices (data, processor)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 (p2p as an example)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Partitioning Existing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Applicable Scenarios: Edge-Cloud</a:t>
            </a:r>
          </a:p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07" y="2573318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Network Profiling</a:t>
            </a:r>
          </a:p>
          <a:p>
            <a:pPr lvl="1"/>
            <a:r>
              <a:rPr lang="en-US" dirty="0"/>
              <a:t>Nodes capabilities(CPU, Memory, Architecture)-&gt;processing time</a:t>
            </a:r>
          </a:p>
          <a:p>
            <a:pPr lvl="1"/>
            <a:r>
              <a:rPr lang="en-US" dirty="0"/>
              <a:t>Network bandwidth -&gt; transfer time</a:t>
            </a:r>
          </a:p>
          <a:p>
            <a:r>
              <a:rPr lang="en-US" dirty="0"/>
              <a:t>2.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3.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(Does the model also affect the construction of the network?)</a:t>
            </a:r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and transfer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/>
          </a:bodyPr>
          <a:lstStyle/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720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Wingdings</vt:lpstr>
      <vt:lpstr>Office Theme</vt:lpstr>
      <vt:lpstr>Micro-network-project</vt:lpstr>
      <vt:lpstr>Overview</vt:lpstr>
      <vt:lpstr>Motivations</vt:lpstr>
      <vt:lpstr>Overlay network (p2p as an example)</vt:lpstr>
      <vt:lpstr>Model Partitioning Existing Works</vt:lpstr>
      <vt:lpstr>Pipeline</vt:lpstr>
      <vt:lpstr>Model Partitioning Pipeline</vt:lpstr>
      <vt:lpstr>Computation and transfer time</vt:lpstr>
      <vt:lpstr>Search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5</cp:revision>
  <dcterms:created xsi:type="dcterms:W3CDTF">2024-08-18T21:12:14Z</dcterms:created>
  <dcterms:modified xsi:type="dcterms:W3CDTF">2024-08-19T00:31:26Z</dcterms:modified>
</cp:coreProperties>
</file>