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1" autoAdjust="0"/>
    <p:restoredTop sz="86229"/>
  </p:normalViewPr>
  <p:slideViewPr>
    <p:cSldViewPr snapToGrid="0">
      <p:cViewPr varScale="1">
        <p:scale>
          <a:sx n="105" d="100"/>
          <a:sy n="105" d="100"/>
        </p:scale>
        <p:origin x="1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3F962-2BBB-E94D-8C3E-BBFCC873C910}" type="datetimeFigureOut">
              <a:rPr lang="en-US" smtClean="0"/>
              <a:t>5/8/24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6D59D-5BF0-6346-A9F9-00BF8C37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Distributed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r>
              <a:rPr lang="zh-CN" altLang="en-US" dirty="0"/>
              <a:t> </a:t>
            </a:r>
            <a:r>
              <a:rPr lang="en-US" altLang="zh-CN" dirty="0"/>
              <a:t>regular</a:t>
            </a:r>
          </a:p>
          <a:p>
            <a:r>
              <a:rPr lang="en-US" altLang="zh-CN" dirty="0"/>
              <a:t>MCUs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communication</a:t>
            </a:r>
          </a:p>
          <a:p>
            <a:r>
              <a:rPr lang="en-US" altLang="zh-CN" dirty="0"/>
              <a:t>6iowpm</a:t>
            </a:r>
            <a:r>
              <a:rPr lang="zh-CN" altLang="en-US" dirty="0"/>
              <a:t> </a:t>
            </a:r>
            <a:r>
              <a:rPr lang="en-US" altLang="zh-CN" dirty="0" err="1"/>
              <a:t>bluetooth</a:t>
            </a:r>
            <a:r>
              <a:rPr lang="zh-CN" altLang="en-US" dirty="0"/>
              <a:t>  </a:t>
            </a:r>
            <a:r>
              <a:rPr lang="en-US" altLang="zh-CN" dirty="0"/>
              <a:t>jig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limited</a:t>
            </a:r>
          </a:p>
          <a:p>
            <a:endParaRPr lang="en-US" altLang="zh-CN" dirty="0"/>
          </a:p>
          <a:p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MCUs</a:t>
            </a:r>
          </a:p>
          <a:p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0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2F38-0BFF-96EB-1EB2-69A753A5C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9EB91-0836-BB68-C1D0-B1D901C7F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51BE0-CBFE-2D55-265D-3D2C7155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9384-E01E-00D0-D380-BEA88CB5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D16FF-13BD-3E7D-390F-D24A23DE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9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E5A1-4891-3BB0-697C-3C3F3DF4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E2AC6-52FA-6F34-F94C-04284A1B3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6ED45-EA2C-5B54-90FC-46860A8C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DABAD-D979-1C24-B19E-F5574F8A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00DA5-D0AB-AC1A-8023-190D7E16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8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8552D-7A1A-0A3D-36A5-F9E82CA0E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112AE-202A-6C08-AB5F-7F639E6A5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49AB-065B-A64A-6F34-D2542C96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440D6-D912-40F2-D819-E172567C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9B89-67E4-F3D7-207A-233A9A7B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416A-850B-264B-E20B-C4BB3A02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2548-AF26-F626-7C93-F44EC0E1F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F3C17-13D6-F411-E16E-FF68A855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39CF4-FC63-63EE-694A-CC8A7544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847E-4DB7-C1F4-9896-98EFAE79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9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0C16-6EA3-3474-4F6F-F0F7566E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EBB01-46E4-E6CF-E539-56940F073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68F7A-05AF-EAE1-867F-2808A5B9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D55EE-AD52-A507-6B02-C563E957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C67B-E729-1303-2A27-8653EE41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6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7CFD-7A84-94B0-2E08-5E3C622D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9C4C4-D918-5F40-DFA3-F927F0A7A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1CE14-CB86-5023-7788-056171A9D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CE819-A97F-F301-DAD8-7DC76DCC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40A68-6CDE-9F40-3579-5E322A05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4745C-94BF-84CC-76A8-9D1CA4B9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5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230A-0511-1E20-D1B1-F4BA6825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D2BB8-BDA7-2111-7D00-9BA35936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1DDA1-FE77-C446-9FAE-13B53E66E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F9597-C621-2C56-99B3-3FE6228A9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16220-BEA4-94E8-F7A5-26D09D817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760F5-5D4C-C282-68C8-268EBFC5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06E52-5E6E-7570-2859-59CF5F73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489ED-D2FD-0267-DEAA-A45B8AEE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2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534C-45EB-37E6-1961-DE937CA4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64748-6853-9A8A-1243-A0FC22D1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40687-48E9-AE88-5D5D-04EF2D46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5E381-C4A9-3917-C82A-AAD2F067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6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52ABB-1016-DEC5-C4D9-6A61BF1D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89208-EA96-5F2E-E494-A5B70697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35755-B22D-5FC7-47E0-31509F3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8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B8F2-67D5-2141-0F67-9C54FD08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A1592-2F20-3AE7-9546-5801D877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8CAC2-DBB0-0F42-EBC0-0E40B7922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6C5A4-8B58-68C9-116F-DBD5FF08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F33AF-E800-D958-5360-A07802D0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67132-0CDB-245D-63A3-79F25ADA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7875-4A54-E0B6-99E7-B578442C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31A33-97CB-5E06-A342-9116AD043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C7D5E-B8B5-9A9E-0EBD-66750BA4A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2F735-4CC2-4658-B4F8-6B2AE940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73698-2EB4-1922-3EB5-425A0DD8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45829-2B06-CE15-D09C-1D5298B2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6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68FD9-7961-AD13-AFA4-F68D5146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F5940-3CCF-EF6E-51F0-FD558B03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E2403-09A7-43BC-B5E2-1119855FC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8873E4-3B62-4C03-AC2E-F1BC5ACD71BB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0719-341A-8E82-76C6-AF52998EF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347D8-026F-61C0-4B9D-1511ED1F3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7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62B9-9F11-99E3-4536-39E6D358FC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altLang="zh-CN" dirty="0"/>
              <a:t>fficient-energy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F04C9-F079-ABD7-1E3F-B325B92FB5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5/5/2024</a:t>
            </a:r>
          </a:p>
        </p:txBody>
      </p:sp>
    </p:spTree>
    <p:extLst>
      <p:ext uri="{BB962C8B-B14F-4D97-AF65-F5344CB8AC3E}">
        <p14:creationId xmlns:p14="http://schemas.microsoft.com/office/powerpoint/2010/main" val="179021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7EF11F-D2E4-8A81-633B-FEF6E83A3CAA}"/>
              </a:ext>
            </a:extLst>
          </p:cNvPr>
          <p:cNvSpPr/>
          <p:nvPr/>
        </p:nvSpPr>
        <p:spPr>
          <a:xfrm>
            <a:off x="5052970" y="2588003"/>
            <a:ext cx="1870745" cy="1056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E7017D-C6B0-F10D-6C8D-AAFEA45B364B}"/>
              </a:ext>
            </a:extLst>
          </p:cNvPr>
          <p:cNvSpPr/>
          <p:nvPr/>
        </p:nvSpPr>
        <p:spPr>
          <a:xfrm>
            <a:off x="9359317" y="2572099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Resources reallocation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B670F-F219-3EFD-5AD6-AEBB2EF07BB8}"/>
              </a:ext>
            </a:extLst>
          </p:cNvPr>
          <p:cNvSpPr/>
          <p:nvPr/>
        </p:nvSpPr>
        <p:spPr>
          <a:xfrm>
            <a:off x="3009549" y="2737260"/>
            <a:ext cx="1369505" cy="757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69D131-0BA5-0B48-CAC5-E5CCDBBA8BF0}"/>
              </a:ext>
            </a:extLst>
          </p:cNvPr>
          <p:cNvSpPr/>
          <p:nvPr/>
        </p:nvSpPr>
        <p:spPr>
          <a:xfrm>
            <a:off x="9359317" y="3116160"/>
            <a:ext cx="1391175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CPU-GPU co-run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DA8F4F-DB07-F3B6-F572-587EC2F500DF}"/>
              </a:ext>
            </a:extLst>
          </p:cNvPr>
          <p:cNvSpPr/>
          <p:nvPr/>
        </p:nvSpPr>
        <p:spPr>
          <a:xfrm>
            <a:off x="1954635" y="5612234"/>
            <a:ext cx="1517712" cy="677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76FA19-FA31-CB75-2EC0-909123105750}"/>
              </a:ext>
            </a:extLst>
          </p:cNvPr>
          <p:cNvSpPr/>
          <p:nvPr/>
        </p:nvSpPr>
        <p:spPr>
          <a:xfrm>
            <a:off x="1489746" y="3844256"/>
            <a:ext cx="1586919" cy="677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transmission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C8897C-5A81-47E4-F184-6E47C517A10B}"/>
              </a:ext>
            </a:extLst>
          </p:cNvPr>
          <p:cNvSpPr/>
          <p:nvPr/>
        </p:nvSpPr>
        <p:spPr>
          <a:xfrm>
            <a:off x="7594138" y="2666298"/>
            <a:ext cx="1588313" cy="873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Hardware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E29C6D-DFEC-DC0A-4E8E-B2157CC0F958}"/>
              </a:ext>
            </a:extLst>
          </p:cNvPr>
          <p:cNvGrpSpPr/>
          <p:nvPr/>
        </p:nvGrpSpPr>
        <p:grpSpPr>
          <a:xfrm>
            <a:off x="113949" y="568355"/>
            <a:ext cx="1971413" cy="1721840"/>
            <a:chOff x="113949" y="568355"/>
            <a:chExt cx="1971413" cy="172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8FDE7B-0885-D8EF-2B98-5AF9681A4ACE}"/>
                </a:ext>
              </a:extLst>
            </p:cNvPr>
            <p:cNvSpPr/>
            <p:nvPr/>
          </p:nvSpPr>
          <p:spPr>
            <a:xfrm>
              <a:off x="399872" y="1900106"/>
              <a:ext cx="1399563" cy="39008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compression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BC1FAE-793D-DA2B-532B-DED1CEC61BB7}"/>
                </a:ext>
              </a:extLst>
            </p:cNvPr>
            <p:cNvSpPr/>
            <p:nvPr/>
          </p:nvSpPr>
          <p:spPr>
            <a:xfrm>
              <a:off x="399873" y="1377892"/>
              <a:ext cx="1399563" cy="39008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 redundancy elimination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EB54D7-23AD-2525-18F3-2645C64AF495}"/>
                </a:ext>
              </a:extLst>
            </p:cNvPr>
            <p:cNvSpPr/>
            <p:nvPr/>
          </p:nvSpPr>
          <p:spPr>
            <a:xfrm>
              <a:off x="113949" y="568355"/>
              <a:ext cx="1971413" cy="67741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redundancy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AA8926D-F153-B035-F37C-AA9BE7B3C556}"/>
              </a:ext>
            </a:extLst>
          </p:cNvPr>
          <p:cNvSpPr/>
          <p:nvPr/>
        </p:nvSpPr>
        <p:spPr>
          <a:xfrm>
            <a:off x="5412299" y="5043181"/>
            <a:ext cx="1588313" cy="873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On-device learning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38F6B-6585-4CD8-20C6-88AB63DFA754}"/>
              </a:ext>
            </a:extLst>
          </p:cNvPr>
          <p:cNvSpPr/>
          <p:nvPr/>
        </p:nvSpPr>
        <p:spPr>
          <a:xfrm>
            <a:off x="7246687" y="5356371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Decentralized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042906-B323-CBCA-AE97-2CFDF3E81173}"/>
              </a:ext>
            </a:extLst>
          </p:cNvPr>
          <p:cNvSpPr/>
          <p:nvPr/>
        </p:nvSpPr>
        <p:spPr>
          <a:xfrm>
            <a:off x="7246688" y="4865963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Distributed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11003BB-ED28-23F4-E686-2736542B4AE3}"/>
              </a:ext>
            </a:extLst>
          </p:cNvPr>
          <p:cNvGrpSpPr/>
          <p:nvPr/>
        </p:nvGrpSpPr>
        <p:grpSpPr>
          <a:xfrm>
            <a:off x="7657746" y="933271"/>
            <a:ext cx="3432504" cy="1342937"/>
            <a:chOff x="4408414" y="437626"/>
            <a:chExt cx="3432504" cy="134293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D6BDB3-9794-8027-B9D0-8EB7B3C0FD95}"/>
                </a:ext>
              </a:extLst>
            </p:cNvPr>
            <p:cNvSpPr/>
            <p:nvPr/>
          </p:nvSpPr>
          <p:spPr>
            <a:xfrm>
              <a:off x="4408414" y="708870"/>
              <a:ext cx="1971413" cy="67741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Architecture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128AD1-8FE0-B9C6-ADB3-82BA01DAFDFE}"/>
                </a:ext>
              </a:extLst>
            </p:cNvPr>
            <p:cNvSpPr/>
            <p:nvPr/>
          </p:nvSpPr>
          <p:spPr>
            <a:xfrm>
              <a:off x="6567189" y="437626"/>
              <a:ext cx="1273729" cy="354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CPU-GPU Integrated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E2221BA-DB93-C092-8B4F-62FB40FD02D1}"/>
                </a:ext>
              </a:extLst>
            </p:cNvPr>
            <p:cNvSpPr/>
            <p:nvPr/>
          </p:nvSpPr>
          <p:spPr>
            <a:xfrm>
              <a:off x="6567187" y="931877"/>
              <a:ext cx="1273729" cy="354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ARM CPU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510A827-FDE1-0C45-7250-555B29840ADB}"/>
                </a:ext>
              </a:extLst>
            </p:cNvPr>
            <p:cNvSpPr/>
            <p:nvPr/>
          </p:nvSpPr>
          <p:spPr>
            <a:xfrm>
              <a:off x="6567187" y="1426128"/>
              <a:ext cx="1273729" cy="354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MCUs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8E496D8-59B4-5A24-CE74-CE3A9D47F1A6}"/>
              </a:ext>
            </a:extLst>
          </p:cNvPr>
          <p:cNvSpPr/>
          <p:nvPr/>
        </p:nvSpPr>
        <p:spPr>
          <a:xfrm>
            <a:off x="10809912" y="2572099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Workload detection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3827F5-6991-CBBC-D5A1-3A9725A2B154}"/>
              </a:ext>
            </a:extLst>
          </p:cNvPr>
          <p:cNvSpPr/>
          <p:nvPr/>
        </p:nvSpPr>
        <p:spPr>
          <a:xfrm>
            <a:off x="7246687" y="5847125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Federated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921118-F855-FDCD-2E2F-2762B2640DB1}"/>
              </a:ext>
            </a:extLst>
          </p:cNvPr>
          <p:cNvSpPr/>
          <p:nvPr/>
        </p:nvSpPr>
        <p:spPr>
          <a:xfrm>
            <a:off x="113949" y="3712129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Streaming-data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9B1EF1-D591-CD11-A24B-AFC64AB74C25}"/>
              </a:ext>
            </a:extLst>
          </p:cNvPr>
          <p:cNvSpPr/>
          <p:nvPr/>
        </p:nvSpPr>
        <p:spPr>
          <a:xfrm>
            <a:off x="63620" y="5557707"/>
            <a:ext cx="1767978" cy="4530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directly without decompression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E248D8-EFBD-4858-170C-DB38CC1C331C}"/>
              </a:ext>
            </a:extLst>
          </p:cNvPr>
          <p:cNvSpPr/>
          <p:nvPr/>
        </p:nvSpPr>
        <p:spPr>
          <a:xfrm>
            <a:off x="113948" y="4214420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Cross devices</a:t>
            </a:r>
          </a:p>
        </p:txBody>
      </p:sp>
    </p:spTree>
    <p:extLst>
      <p:ext uri="{BB962C8B-B14F-4D97-AF65-F5344CB8AC3E}">
        <p14:creationId xmlns:p14="http://schemas.microsoft.com/office/powerpoint/2010/main" val="67555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01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61</Words>
  <Application>Microsoft Macintosh PowerPoint</Application>
  <PresentationFormat>Widescreen</PresentationFormat>
  <Paragraphs>33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Efficient-energy System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ATC</dc:title>
  <dc:creator>Xiaoguang Guo (Student)</dc:creator>
  <cp:lastModifiedBy>Xiaoguang Guo (Student)</cp:lastModifiedBy>
  <cp:revision>137</cp:revision>
  <dcterms:created xsi:type="dcterms:W3CDTF">2024-05-06T05:13:51Z</dcterms:created>
  <dcterms:modified xsi:type="dcterms:W3CDTF">2024-05-09T03:33:32Z</dcterms:modified>
</cp:coreProperties>
</file>