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263" r:id="rId10"/>
    <p:sldId id="306" r:id="rId11"/>
    <p:sldId id="307" r:id="rId12"/>
    <p:sldId id="310" r:id="rId13"/>
    <p:sldId id="308" r:id="rId14"/>
    <p:sldId id="311" r:id="rId15"/>
    <p:sldId id="312" r:id="rId16"/>
    <p:sldId id="301" r:id="rId17"/>
    <p:sldId id="303" r:id="rId18"/>
    <p:sldId id="302" r:id="rId19"/>
    <p:sldId id="314" r:id="rId20"/>
    <p:sldId id="315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0" autoAdjust="0"/>
    <p:restoredTop sz="80820" autoAdjust="0"/>
  </p:normalViewPr>
  <p:slideViewPr>
    <p:cSldViewPr snapToGrid="0">
      <p:cViewPr varScale="1">
        <p:scale>
          <a:sx n="130" d="100"/>
          <a:sy n="130" d="100"/>
        </p:scale>
        <p:origin x="16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3.2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43" y="4132345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773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How to find a cost function?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8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BA5A-4E37-105B-25E1-4DA00C51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</a:t>
            </a:r>
            <a:r>
              <a:rPr lang="en-US" altLang="zh-CN" dirty="0"/>
              <a:t>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A0D7-D258-F0A0-D677-9D0CD614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Insights:</a:t>
            </a:r>
          </a:p>
          <a:p>
            <a:pPr lvl="1"/>
            <a:r>
              <a:rPr lang="en-US" dirty="0"/>
              <a:t>Memory Constraints First(hard conditions)</a:t>
            </a:r>
          </a:p>
          <a:p>
            <a:pPr lvl="1"/>
            <a:r>
              <a:rPr lang="en-US" dirty="0"/>
              <a:t>Latency-Intensive Layers to powerful devices</a:t>
            </a:r>
          </a:p>
        </p:txBody>
      </p:sp>
    </p:spTree>
    <p:extLst>
      <p:ext uri="{BB962C8B-B14F-4D97-AF65-F5344CB8AC3E}">
        <p14:creationId xmlns:p14="http://schemas.microsoft.com/office/powerpoint/2010/main" val="88537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368-0F56-044B-8108-D724D246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EDC8-C95C-51D4-1325-A1D98F60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should also be a problem. Like how to measure it? How to evaluate it?</a:t>
            </a:r>
          </a:p>
          <a:p>
            <a:r>
              <a:rPr lang="en-US" dirty="0"/>
              <a:t>Search method</a:t>
            </a:r>
          </a:p>
          <a:p>
            <a:r>
              <a:rPr lang="en-US" dirty="0"/>
              <a:t>Memory trend </a:t>
            </a:r>
          </a:p>
          <a:p>
            <a:r>
              <a:rPr lang="en-US" dirty="0"/>
              <a:t>Model layer data size figure</a:t>
            </a:r>
          </a:p>
        </p:txBody>
      </p:sp>
    </p:spTree>
    <p:extLst>
      <p:ext uri="{BB962C8B-B14F-4D97-AF65-F5344CB8AC3E}">
        <p14:creationId xmlns:p14="http://schemas.microsoft.com/office/powerpoint/2010/main" val="344292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1E58-A95E-016D-9906-B7A3759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CE71-D4D2-B191-D206-C64BD77B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memory components of one single device</a:t>
            </a:r>
          </a:p>
          <a:p>
            <a:r>
              <a:rPr lang="en-US" dirty="0"/>
              <a:t>How program be stored in MCUs</a:t>
            </a:r>
          </a:p>
          <a:p>
            <a:pPr lvl="1"/>
            <a:r>
              <a:rPr lang="en-US" dirty="0"/>
              <a:t>Data </a:t>
            </a:r>
          </a:p>
          <a:p>
            <a:pPr lvl="1"/>
            <a:r>
              <a:rPr lang="en-US" dirty="0"/>
              <a:t>Graph 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Output     </a:t>
            </a:r>
          </a:p>
          <a:p>
            <a:r>
              <a:rPr lang="en-US" dirty="0"/>
              <a:t>How to evaluate the memory footprint</a:t>
            </a:r>
          </a:p>
          <a:p>
            <a:pPr lvl="1"/>
            <a:r>
              <a:rPr lang="en-US" dirty="0"/>
              <a:t>For the memory trend</a:t>
            </a:r>
          </a:p>
          <a:p>
            <a:r>
              <a:rPr lang="en-US" dirty="0"/>
              <a:t>We should also consider </a:t>
            </a:r>
            <a:r>
              <a:rPr lang="en-US" dirty="0" err="1"/>
              <a:t>ble</a:t>
            </a:r>
            <a:r>
              <a:rPr lang="en-US" dirty="0"/>
              <a:t> mesh firmware</a:t>
            </a:r>
          </a:p>
        </p:txBody>
      </p:sp>
    </p:spTree>
    <p:extLst>
      <p:ext uri="{BB962C8B-B14F-4D97-AF65-F5344CB8AC3E}">
        <p14:creationId xmlns:p14="http://schemas.microsoft.com/office/powerpoint/2010/main" val="278403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9B6-0E08-D122-6BF8-B2132A87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3304-6546-7BAB-9E00-428CB8AEA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Model Partitioning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Applicable Scenarios: Edge-Cloud</a:t>
            </a:r>
          </a:p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1674</Words>
  <Application>Microsoft Office PowerPoint</Application>
  <PresentationFormat>Widescreen</PresentationFormat>
  <Paragraphs>198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3.1 Model Partitioning Existing Works</vt:lpstr>
      <vt:lpstr>3.2 Inference Performance Predictor Existing Works</vt:lpstr>
      <vt:lpstr>3.3 Inference Performance Predictor Existing Works</vt:lpstr>
      <vt:lpstr>4. Inference Performance Predictor</vt:lpstr>
      <vt:lpstr>5. Insights</vt:lpstr>
      <vt:lpstr>6. Search</vt:lpstr>
      <vt:lpstr>6. Search</vt:lpstr>
      <vt:lpstr>6. Search</vt:lpstr>
      <vt:lpstr>6. Search Methods</vt:lpstr>
      <vt:lpstr>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143</cp:revision>
  <dcterms:created xsi:type="dcterms:W3CDTF">2024-08-18T21:12:14Z</dcterms:created>
  <dcterms:modified xsi:type="dcterms:W3CDTF">2024-08-23T20:51:18Z</dcterms:modified>
</cp:coreProperties>
</file>