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506B-AF9A-63DD-6866-B39274B26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3CFC0-F865-F82F-6E0C-770DA5AE8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8200C-5D1B-0B5D-97AA-7AC13964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160-8799-4EC4-8E46-216DAEA495F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17F4A-74A2-ED1F-A5CF-8132C6BC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101F6-9D6D-B3DE-DEF6-CA57C13B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FEED-6F91-40FD-B810-7977F3AA7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AA44-C7F4-1335-6AAB-A923C10B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9F088-9E8C-E693-B9B9-E74A9ADD6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586CE-7340-3986-DB8A-93F635BD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160-8799-4EC4-8E46-216DAEA495F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E356A-F22B-AD41-645E-59160A31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D9B8-7882-BB79-FFBD-53132F08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FEED-6F91-40FD-B810-7977F3AA7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E7674-E255-3F39-9371-FE0FE7C50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26A75-CB12-8C68-2F80-35B8ED675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DDE03-1638-AF7F-3636-62A61DC0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160-8799-4EC4-8E46-216DAEA495F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F144A-CE0B-74D7-3C36-A874FBC4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53E1-AFBD-4A4B-DCEA-A909469B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FEED-6F91-40FD-B810-7977F3AA7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6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9B25-346F-5D18-074E-71239467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6273D-39ED-A03F-2FB7-9431FFC7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8EE4-3D86-D360-3693-325F548A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160-8799-4EC4-8E46-216DAEA495F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832E-80C5-787E-4D3B-146DD3AA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0CEBF-01C0-EB75-5453-302597C3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FEED-6F91-40FD-B810-7977F3AA7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9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4917-DDA4-497F-A4CA-91758535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6C937-BF46-0844-50D9-36F7C6915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0495D-2F39-A699-6C1F-006F8B5E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160-8799-4EC4-8E46-216DAEA495F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CAE5A-ABC6-2101-3764-03F9F7B4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61313-C063-B0EB-8954-ED3A1480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FEED-6F91-40FD-B810-7977F3AA7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8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144B-33E7-10FD-57CA-3E1F7B4D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4A7F-BA0A-F904-A1F2-179F32A3D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7832D-6E23-919D-47EE-ED2BC71E0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1D1D1-468C-CB20-DB62-21B5F0A6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160-8799-4EC4-8E46-216DAEA495F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76CD2-F307-85F8-9955-BCC49BEB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65B88-7A26-1761-3549-C61F1AC9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FEED-6F91-40FD-B810-7977F3AA7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EBE7-3047-B11F-A8A9-3BF9E13A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F9F5C-40E1-3E56-5D9A-777522796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690DB-EE06-53F1-F5F3-CBF1E282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35253-9288-B91A-0AEF-FB13EE3B3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F6933-B1EA-1802-49D0-9E6BB61C2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30B8E-9A67-5F34-B378-11822FDE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160-8799-4EC4-8E46-216DAEA495F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31C5E-F488-BC8B-607B-45CD3FAE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7ECF4-A591-D08C-3AC2-00D451E4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FEED-6F91-40FD-B810-7977F3AA7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79B5-025E-D680-6EE9-D2A43E73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2EF58-4955-A4FF-FA5C-7FDDFC1F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160-8799-4EC4-8E46-216DAEA495F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5CC7B-22E9-D745-3753-79C962F2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17BC4-FB1D-D280-DD3D-04EA0DD9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FEED-6F91-40FD-B810-7977F3AA7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A0435-8B6D-9322-12EA-5551057E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160-8799-4EC4-8E46-216DAEA495F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133D7-C01D-2E3D-06A6-C38139D4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5AD41-A52F-C9C4-1E39-D8882749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FEED-6F91-40FD-B810-7977F3AA7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3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6C86-7C27-3B38-A2A2-6F46816F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4BCE-817C-2F25-31C3-51F2DE0F6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F7D42-AD26-674D-75A6-4FB084E9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81DF7-A82D-1613-40CB-02EC2CA3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160-8799-4EC4-8E46-216DAEA495F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3D31-4A0B-F54D-DFC7-B72CF9DA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0F466-7C88-6C11-3B89-5B79412E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FEED-6F91-40FD-B810-7977F3AA7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9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64ED-39DF-80E8-9072-95279CDE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BE414-41F8-2830-D5E4-3C0C1FE5E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23C37-251E-CCA7-81C1-B80C0B6C1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2E9D1-E39D-0915-1E27-533AEDA7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6160-8799-4EC4-8E46-216DAEA495F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E6F26-C2BE-4009-1B79-B209183D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9937-5523-0AE0-4E2C-FBB9C0FF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FEED-6F91-40FD-B810-7977F3AA7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5F98A-FE51-5CB4-9C72-1820F06D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79822-7D43-38A6-FBB2-1A748FE9D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88596-82B1-4526-9D19-BAD1E913E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F6160-8799-4EC4-8E46-216DAEA495F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00A8D-1E1A-CABC-9FE6-936450932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F8EB-DD8B-CAE1-9A90-8A6BF9C28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17FEED-6F91-40FD-B810-7977F3AA7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9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6C8E-C861-01A8-8E42-77D51F662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5613C-8BCD-1915-3591-4BB6C25EF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5533-51E7-12D3-0E3E-85AE5DC95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5739641"/>
          </a:xfrm>
        </p:spPr>
        <p:txBody>
          <a:bodyPr/>
          <a:lstStyle/>
          <a:p>
            <a:r>
              <a:rPr lang="en-US" altLang="zh-CN" dirty="0"/>
              <a:t>On-device LLM: AWQ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0959-3150-0EA3-0245-FB2AD36B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461"/>
            <a:ext cx="10515600" cy="5653502"/>
          </a:xfrm>
        </p:spPr>
        <p:txBody>
          <a:bodyPr/>
          <a:lstStyle/>
          <a:p>
            <a:r>
              <a:rPr lang="en-US" dirty="0" err="1"/>
              <a:t>T</a:t>
            </a:r>
            <a:r>
              <a:rPr lang="en-US" altLang="zh-CN" dirty="0" err="1"/>
              <a:t>inyML</a:t>
            </a:r>
            <a:r>
              <a:rPr lang="en-US" altLang="zh-CN"/>
              <a:t>:   </a:t>
            </a:r>
            <a:r>
              <a:rPr lang="en-US"/>
              <a:t>https://hanlab.mit.edu/projects/tinyml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9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 (Student)</dc:creator>
  <cp:lastModifiedBy>Xiaoguang Guo (Student)</cp:lastModifiedBy>
  <cp:revision>6</cp:revision>
  <dcterms:created xsi:type="dcterms:W3CDTF">2024-05-07T04:44:50Z</dcterms:created>
  <dcterms:modified xsi:type="dcterms:W3CDTF">2024-05-07T04:55:49Z</dcterms:modified>
</cp:coreProperties>
</file>