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" y="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F38-0BFF-96EB-1EB2-69A753A5C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9EB91-0836-BB68-C1D0-B1D901C7F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1BE0-CBFE-2D55-265D-3D2C7155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9384-E01E-00D0-D380-BEA88CB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16FF-13BD-3E7D-390F-D24A23DE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9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E5A1-4891-3BB0-697C-3C3F3DF4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E2AC6-52FA-6F34-F94C-04284A1B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6ED45-EA2C-5B54-90FC-46860A8C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ABAD-D979-1C24-B19E-F5574F8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0DA5-D0AB-AC1A-8023-190D7E16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8552D-7A1A-0A3D-36A5-F9E82CA0E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112AE-202A-6C08-AB5F-7F639E6A5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49AB-065B-A64A-6F34-D2542C96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40D6-D912-40F2-D819-E172567C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9B89-67E4-F3D7-207A-233A9A7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416A-850B-264B-E20B-C4BB3A02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2548-AF26-F626-7C93-F44EC0E1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3C17-13D6-F411-E16E-FF68A855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9CF4-FC63-63EE-694A-CC8A7544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847E-4DB7-C1F4-9896-98EFAE7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9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0C16-6EA3-3474-4F6F-F0F7566E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EBB01-46E4-E6CF-E539-56940F073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8F7A-05AF-EAE1-867F-2808A5B9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55EE-AD52-A507-6B02-C563E957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C67B-E729-1303-2A27-8653EE41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CFD-7A84-94B0-2E08-5E3C622D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C4C4-D918-5F40-DFA3-F927F0A7A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1CE14-CB86-5023-7788-056171A9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CE819-A97F-F301-DAD8-7DC76DCC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0A68-6CDE-9F40-3579-5E322A05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745C-94BF-84CC-76A8-9D1CA4B9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230A-0511-1E20-D1B1-F4BA6825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2BB8-BDA7-2111-7D00-9BA35936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1DDA1-FE77-C446-9FAE-13B53E66E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F9597-C621-2C56-99B3-3FE6228A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16220-BEA4-94E8-F7A5-26D09D817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760F5-5D4C-C282-68C8-268EBFC5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06E52-5E6E-7570-2859-59CF5F73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489ED-D2FD-0267-DEAA-A45B8AEE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534C-45EB-37E6-1961-DE937CA4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64748-6853-9A8A-1243-A0FC22D1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0687-48E9-AE88-5D5D-04EF2D46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5E381-C4A9-3917-C82A-AAD2F067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52ABB-1016-DEC5-C4D9-6A61BF1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9208-EA96-5F2E-E494-A5B70697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5755-B22D-5FC7-47E0-31509F3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8F2-67D5-2141-0F67-9C54FD08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1592-2F20-3AE7-9546-5801D877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8CAC2-DBB0-0F42-EBC0-0E40B792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6C5A4-8B58-68C9-116F-DBD5FF08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33AF-E800-D958-5360-A07802D0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67132-0CDB-245D-63A3-79F25ADA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7875-4A54-E0B6-99E7-B578442C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31A33-97CB-5E06-A342-9116AD043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C7D5E-B8B5-9A9E-0EBD-66750BA4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2F735-4CC2-4658-B4F8-6B2AE940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73698-2EB4-1922-3EB5-425A0DD8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45829-2B06-CE15-D09C-1D5298B2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68FD9-7961-AD13-AFA4-F68D5146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5940-3CCF-EF6E-51F0-FD558B03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2403-09A7-43BC-B5E2-1119855FC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873E4-3B62-4C03-AC2E-F1BC5ACD71B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0719-341A-8E82-76C6-AF52998EF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47D8-026F-61C0-4B9D-1511ED1F3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62B9-9F11-99E3-4536-39E6D358F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F04C9-F079-ABD7-1E3F-B325B92FB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</p:spTree>
    <p:extLst>
      <p:ext uri="{BB962C8B-B14F-4D97-AF65-F5344CB8AC3E}">
        <p14:creationId xmlns:p14="http://schemas.microsoft.com/office/powerpoint/2010/main" val="17902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E1C7-FE91-F800-FEAD-49C823DD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470"/>
            <a:ext cx="10515600" cy="5600493"/>
          </a:xfrm>
        </p:spPr>
        <p:txBody>
          <a:bodyPr/>
          <a:lstStyle/>
          <a:p>
            <a:r>
              <a:rPr lang="en-US" dirty="0"/>
              <a:t>IoT</a:t>
            </a:r>
          </a:p>
          <a:p>
            <a:r>
              <a:rPr lang="en-US" dirty="0"/>
              <a:t>On-device learning</a:t>
            </a:r>
          </a:p>
          <a:p>
            <a:r>
              <a:rPr lang="en-US" dirty="0"/>
              <a:t>Streaming data</a:t>
            </a:r>
          </a:p>
          <a:p>
            <a:r>
              <a:rPr lang="en-US" dirty="0"/>
              <a:t>Compression </a:t>
            </a:r>
          </a:p>
          <a:p>
            <a:r>
              <a:rPr lang="en-US" dirty="0"/>
              <a:t>Parallel computing</a:t>
            </a:r>
          </a:p>
          <a:p>
            <a:r>
              <a:rPr lang="en-US" dirty="0"/>
              <a:t>Energy-efficient Computing</a:t>
            </a:r>
          </a:p>
        </p:txBody>
      </p:sp>
    </p:spTree>
    <p:extLst>
      <p:ext uri="{BB962C8B-B14F-4D97-AF65-F5344CB8AC3E}">
        <p14:creationId xmlns:p14="http://schemas.microsoft.com/office/powerpoint/2010/main" val="104340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/>
          <a:lstStyle/>
          <a:p>
            <a:r>
              <a:rPr lang="en-US" b="1" dirty="0"/>
              <a:t>On-Device Learning with Compressed Data</a:t>
            </a:r>
          </a:p>
          <a:p>
            <a:pPr lvl="1"/>
            <a:r>
              <a:rPr lang="en-US" dirty="0"/>
              <a:t>Study the impact of data compression on the performance of machine learning models running on IoT devices.</a:t>
            </a:r>
          </a:p>
          <a:p>
            <a:pPr lvl="1"/>
            <a:r>
              <a:rPr lang="en-US" dirty="0"/>
              <a:t>Propose new machine learning algorithms that can directly learn from compressed data to save energy and computational resources.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primary goal is: minimize energy consumption</a:t>
            </a:r>
          </a:p>
          <a:p>
            <a:pPr lvl="1"/>
            <a:r>
              <a:rPr lang="en-US" dirty="0"/>
              <a:t>Changes:</a:t>
            </a:r>
          </a:p>
          <a:p>
            <a:pPr lvl="2"/>
            <a:r>
              <a:rPr lang="en-US" dirty="0"/>
              <a:t>Data Fidelity</a:t>
            </a:r>
          </a:p>
          <a:p>
            <a:pPr lvl="2"/>
            <a:r>
              <a:rPr lang="en-US" dirty="0"/>
              <a:t>Computation constrains</a:t>
            </a:r>
          </a:p>
          <a:p>
            <a:pPr lvl="2"/>
            <a:r>
              <a:rPr lang="en-US" dirty="0"/>
              <a:t>Energy Efficiency: compression/decompression(Direct processing without decompression)</a:t>
            </a:r>
          </a:p>
        </p:txBody>
      </p:sp>
    </p:spTree>
    <p:extLst>
      <p:ext uri="{BB962C8B-B14F-4D97-AF65-F5344CB8AC3E}">
        <p14:creationId xmlns:p14="http://schemas.microsoft.com/office/powerpoint/2010/main" val="382371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/>
          <a:lstStyle/>
          <a:p>
            <a:r>
              <a:rPr lang="en-US" dirty="0"/>
              <a:t>Compression techniques:</a:t>
            </a:r>
          </a:p>
          <a:p>
            <a:pPr lvl="1"/>
            <a:r>
              <a:rPr lang="en-US" dirty="0"/>
              <a:t>Lossless Compression</a:t>
            </a:r>
          </a:p>
          <a:p>
            <a:pPr lvl="1"/>
            <a:r>
              <a:rPr lang="en-US" dirty="0"/>
              <a:t>Lossy Compression</a:t>
            </a:r>
          </a:p>
          <a:p>
            <a:pPr lvl="1"/>
            <a:r>
              <a:rPr lang="en-US" dirty="0"/>
              <a:t>Feature Compression</a:t>
            </a:r>
          </a:p>
          <a:p>
            <a:endParaRPr lang="en-US" dirty="0"/>
          </a:p>
          <a:p>
            <a:r>
              <a:rPr lang="en-US" dirty="0"/>
              <a:t>Modifying current machine learning algorithms to directly handle compressed data without full decompression. </a:t>
            </a:r>
          </a:p>
          <a:p>
            <a:endParaRPr lang="en-US" dirty="0"/>
          </a:p>
          <a:p>
            <a:r>
              <a:rPr lang="en-US" dirty="0"/>
              <a:t>Raw data compression</a:t>
            </a:r>
          </a:p>
          <a:p>
            <a:r>
              <a:rPr lang="en-US" dirty="0"/>
              <a:t>Feature compression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2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/>
          <a:lstStyle/>
          <a:p>
            <a:r>
              <a:rPr lang="en-US" dirty="0"/>
              <a:t>Training on compressed data</a:t>
            </a:r>
          </a:p>
          <a:p>
            <a:pPr lvl="1"/>
            <a:r>
              <a:rPr lang="en-US" dirty="0"/>
              <a:t>Direct Training: Training directly on compressed data.</a:t>
            </a:r>
          </a:p>
          <a:p>
            <a:pPr lvl="1"/>
            <a:r>
              <a:rPr lang="en-US" dirty="0"/>
              <a:t>Hybrid Training: initially trained on full-resolution data to learn a robust feature representation, and then fine-tuned or further trained on compressed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2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/>
          <a:lstStyle/>
          <a:p>
            <a:r>
              <a:rPr lang="en-US" dirty="0"/>
              <a:t>Compression techniques:</a:t>
            </a:r>
          </a:p>
          <a:p>
            <a:pPr lvl="1"/>
            <a:r>
              <a:rPr lang="en-US" dirty="0"/>
              <a:t>Lossless Compression</a:t>
            </a:r>
          </a:p>
          <a:p>
            <a:pPr lvl="1"/>
            <a:r>
              <a:rPr lang="en-US" dirty="0"/>
              <a:t>Lossy Compression</a:t>
            </a:r>
          </a:p>
          <a:p>
            <a:pPr lvl="1"/>
            <a:r>
              <a:rPr lang="en-US" dirty="0"/>
              <a:t>Feature Compression</a:t>
            </a:r>
          </a:p>
          <a:p>
            <a:endParaRPr lang="en-US" dirty="0"/>
          </a:p>
          <a:p>
            <a:r>
              <a:rPr lang="en-US" dirty="0"/>
              <a:t>Modifying current machine learning algorithms to directly handle compressed data without full decompression. </a:t>
            </a:r>
          </a:p>
          <a:p>
            <a:endParaRPr lang="en-US" dirty="0"/>
          </a:p>
          <a:p>
            <a:r>
              <a:rPr lang="en-US" dirty="0"/>
              <a:t>Raw data compression</a:t>
            </a:r>
          </a:p>
          <a:p>
            <a:r>
              <a:rPr lang="en-US" dirty="0"/>
              <a:t>Feature compression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3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/>
          <a:lstStyle/>
          <a:p>
            <a:r>
              <a:rPr lang="en-US" dirty="0"/>
              <a:t>Inference on mobile devices: </a:t>
            </a:r>
            <a:r>
              <a:rPr lang="en-US" dirty="0" err="1"/>
              <a:t>SmartMem</a:t>
            </a:r>
            <a:endParaRPr lang="en-US" dirty="0"/>
          </a:p>
          <a:p>
            <a:r>
              <a:rPr lang="en-US" dirty="0"/>
              <a:t>Inference on CPU-GPU integrated edge devices: </a:t>
            </a:r>
            <a:r>
              <a:rPr lang="en-US" dirty="0" err="1"/>
              <a:t>EdgeNN</a:t>
            </a:r>
            <a:endParaRPr lang="en-US" dirty="0"/>
          </a:p>
          <a:p>
            <a:r>
              <a:rPr lang="en-US" dirty="0"/>
              <a:t>Decentralized Application-Level </a:t>
            </a:r>
            <a:r>
              <a:rPr lang="en-US"/>
              <a:t>Adaptive Scheduling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9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192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ATC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</dc:title>
  <dc:creator>Xiaoguang Guo (Student)</dc:creator>
  <cp:lastModifiedBy>Xiaoguang Guo (Student)</cp:lastModifiedBy>
  <cp:revision>54</cp:revision>
  <dcterms:created xsi:type="dcterms:W3CDTF">2024-05-06T05:13:51Z</dcterms:created>
  <dcterms:modified xsi:type="dcterms:W3CDTF">2024-05-06T21:04:22Z</dcterms:modified>
</cp:coreProperties>
</file>