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69" d="100"/>
          <a:sy n="69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kinds of distributed frameworks? </a:t>
            </a:r>
            <a:r>
              <a:rPr lang="en-US"/>
              <a:t>Survey</a:t>
            </a:r>
            <a:endParaRPr lang="en-US" dirty="0"/>
          </a:p>
          <a:p>
            <a:r>
              <a:rPr lang="en-US" dirty="0"/>
              <a:t>Cloud?</a:t>
            </a:r>
          </a:p>
          <a:p>
            <a:r>
              <a:rPr lang="en-US" dirty="0"/>
              <a:t>Decentralized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fficient-energy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Edge distributed frameworks: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Edgent</a:t>
            </a:r>
            <a:r>
              <a:rPr lang="en-US" dirty="0"/>
              <a:t>(Incubating)</a:t>
            </a:r>
          </a:p>
          <a:p>
            <a:pPr lvl="1"/>
            <a:r>
              <a:rPr lang="en-US" dirty="0"/>
              <a:t>Eclipse </a:t>
            </a:r>
            <a:r>
              <a:rPr lang="en-US" dirty="0" err="1"/>
              <a:t>ioFog</a:t>
            </a:r>
            <a:endParaRPr lang="en-US" dirty="0"/>
          </a:p>
          <a:p>
            <a:pPr lvl="1"/>
            <a:r>
              <a:rPr lang="en-US" dirty="0" err="1"/>
              <a:t>OpenFog</a:t>
            </a:r>
            <a:endParaRPr lang="en-US" dirty="0"/>
          </a:p>
          <a:p>
            <a:pPr lvl="1"/>
            <a:r>
              <a:rPr lang="en-US" dirty="0"/>
              <a:t>AWS Greengrass</a:t>
            </a:r>
          </a:p>
          <a:p>
            <a:pPr lvl="1"/>
            <a:r>
              <a:rPr lang="en-US" dirty="0"/>
              <a:t>Azure IoT Edge</a:t>
            </a:r>
          </a:p>
          <a:p>
            <a:pPr lvl="1"/>
            <a:r>
              <a:rPr lang="en-US" dirty="0"/>
              <a:t>Google Cloud IoT 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93</Words>
  <Application>Microsoft Office PowerPoint</Application>
  <PresentationFormat>Widescreen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Efficient-energy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148</cp:revision>
  <dcterms:created xsi:type="dcterms:W3CDTF">2024-05-06T05:13:51Z</dcterms:created>
  <dcterms:modified xsi:type="dcterms:W3CDTF">2024-05-09T03:52:32Z</dcterms:modified>
</cp:coreProperties>
</file>