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1" r:id="rId9"/>
    <p:sldId id="280" r:id="rId10"/>
    <p:sldId id="282" r:id="rId11"/>
    <p:sldId id="283" r:id="rId12"/>
    <p:sldId id="275" r:id="rId13"/>
    <p:sldId id="293" r:id="rId14"/>
    <p:sldId id="276" r:id="rId15"/>
    <p:sldId id="290" r:id="rId16"/>
    <p:sldId id="291" r:id="rId17"/>
    <p:sldId id="292" r:id="rId18"/>
    <p:sldId id="268" r:id="rId19"/>
    <p:sldId id="271" r:id="rId20"/>
    <p:sldId id="277" r:id="rId21"/>
    <p:sldId id="278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69" d="100"/>
          <a:sy n="69" d="100"/>
        </p:scale>
        <p:origin x="8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7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0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7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3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2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8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7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Swarm </a:t>
            </a:r>
            <a:r>
              <a:rPr lang="en-US" dirty="0" err="1"/>
              <a:t>TinyML</a:t>
            </a:r>
            <a:r>
              <a:rPr lang="en-US" dirty="0"/>
              <a:t>: 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939" y="112934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2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Power </a:t>
            </a:r>
          </a:p>
          <a:p>
            <a:pPr lvl="1"/>
            <a:r>
              <a:rPr lang="en-US" dirty="0"/>
              <a:t>Communication: distances, obstacles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9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3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2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2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27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584</Words>
  <Application>Microsoft Office PowerPoint</Application>
  <PresentationFormat>Widescreen</PresentationFormat>
  <Paragraphs>163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Swarm TinyML: 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457</cp:revision>
  <dcterms:created xsi:type="dcterms:W3CDTF">2024-05-06T05:13:51Z</dcterms:created>
  <dcterms:modified xsi:type="dcterms:W3CDTF">2024-05-14T06:43:47Z</dcterms:modified>
</cp:coreProperties>
</file>