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01" r:id="rId19"/>
    <p:sldId id="303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91" d="100"/>
          <a:sy n="91" d="100"/>
        </p:scale>
        <p:origin x="15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</a:t>
            </a:r>
            <a:r>
              <a:rPr lang="en-US"/>
              <a:t>Small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How to find a cost function?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8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2026</Words>
  <Application>Microsoft Office PowerPoint</Application>
  <PresentationFormat>Widescreen</PresentationFormat>
  <Paragraphs>211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6. Search</vt:lpstr>
      <vt:lpstr>6. Search Methods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191</cp:revision>
  <dcterms:created xsi:type="dcterms:W3CDTF">2024-08-18T21:12:14Z</dcterms:created>
  <dcterms:modified xsi:type="dcterms:W3CDTF">2024-08-26T18:57:59Z</dcterms:modified>
</cp:coreProperties>
</file>