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406D-2051-6898-CB8A-9849C5D07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FAFCB-40A6-C0E4-6E80-CAC73EA16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17C6-8B17-E1E7-2B56-C612229C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B0056-1003-0DAE-915D-C5F7B542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7731-14C0-3FEC-AFF5-DB9819A3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9212-C05F-CD77-760D-24D655C5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F13E3-277D-52F9-CB2F-8B072A88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E8CD-0AB6-D0E3-FEF4-05FF796B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8ADE-939A-849F-9427-E928AC03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5723-53B1-4F4A-E5F3-D8BA2169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EB747-D5CE-2463-8516-97B28CA5B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252A-B6AE-89C9-730C-8949A6EB2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3FF9C-C815-A68F-BF35-4453078B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B69B-A9F6-32B5-78D9-C29973F8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2DE-2B25-3E64-8EBA-436198BB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3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A711-FF67-E30C-D962-3A9CDBB6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2284-E8F5-9403-0616-0D5B0DB3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0FEF-BCE2-A7C3-FAD0-6014563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5F9C-8FA7-B28D-FFF7-A340D265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97BD-33D8-CCC1-79A7-E7133566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73AD-89EA-EB3A-F424-186110CF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7C208-23C0-ECB2-5D48-769ABC0C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3EAF-70C4-DE67-74A0-BBBE1053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4AB7-7F93-CBC5-3E7D-3A05C160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BE477-302B-6D60-EED4-189482D4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E6CE-2FA7-8042-12CE-2CC34374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C818-C2A8-24F8-AEBC-A6BC9FE4A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6667-F7B7-3C47-FA1F-63727227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ED3B-840B-1C62-017E-0374B76E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4F80C-D57C-72F4-210A-FC47778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9E4A-65AF-7F3B-0C0A-E7602B11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EBCB-1A14-C150-EC9B-42C51B6E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3626-91F3-40E8-0C26-96CD2A3AB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14DE6-71DA-57BA-8854-0EDE8C95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0CA3C-D65A-E130-2457-3BE3F9AFE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B9DA-C6D6-EE0E-D239-716AC95A9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D7711-D480-0D83-1266-A08FF69A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2DCEB-0496-B96F-2DED-67EA702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B616C-0F80-419E-6C05-CC3783BA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42B1-634B-A502-D8B2-CB3BBCB5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1E448-E01C-44C8-7012-0F975F68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3304-C95A-0DBB-2E32-60E7C8D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846AC-AA0F-23AE-48C2-7A332AAB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7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B8E65C-2C35-3882-4450-59862300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9D9B5-7FA2-3B55-93EA-C28274CD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EFFF2-3233-2613-0F51-F04AD56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81D3-B5E4-CA79-4161-B42E0D8D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4BAE-4E14-DB40-4F04-55A149BF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AEC9-45C2-B5D9-BEC7-EC41EB25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E2CFC-1055-6CC1-D489-5BA071A9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4695E-A933-ACE5-D6AA-B8AEBD29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E2C7-7FC3-5432-ACED-B4ACEFAA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F477-5497-15EB-06B9-BD7B6E02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4AA39-06E1-82AB-3EC8-5E4D8D37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D173-398E-1929-5488-5099C706B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519C-7968-D7FA-31BC-63DFE374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5101B-9736-DCE1-30B3-988D91A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90C1A-EAD6-E693-B842-1ADE97D8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FDDAC-94B4-9F53-E64E-85D71FF8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36AA-C30A-0E88-E254-1B85B768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EF9C-DD8C-F641-BDCB-1E1B377AB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0374A-B193-4345-9797-2DBEA7A657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6C7A-0BDD-D9BF-7D8F-4203610C1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743F-0F9D-42EE-A1C3-60BA61026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22BC0-1092-4318-894F-B74381F6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4E3-03FC-77BC-6A24-8A5CB0BC3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C55F3-1FDB-EBE9-1A95-D00FA16C0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7FEC-DC44-6F4C-57D3-620207B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r>
              <a:rPr lang="en-US" b="1" dirty="0"/>
              <a:t>B</a:t>
            </a:r>
            <a:r>
              <a:rPr lang="en-US" altLang="zh-CN" b="1" dirty="0"/>
              <a:t>ackground</a:t>
            </a:r>
          </a:p>
          <a:p>
            <a:endParaRPr lang="en-US" dirty="0"/>
          </a:p>
          <a:p>
            <a:r>
              <a:rPr lang="en-US" dirty="0"/>
              <a:t>Smart TV is becoming a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central hub</a:t>
            </a:r>
          </a:p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Web 2.0/Web 3.0</a:t>
            </a:r>
            <a:endParaRPr lang="en-US" dirty="0"/>
          </a:p>
          <a:p>
            <a:r>
              <a:rPr lang="en-US" dirty="0"/>
              <a:t>Smart TV is a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group device</a:t>
            </a:r>
            <a:r>
              <a:rPr lang="en-US" dirty="0"/>
              <a:t>: whole family (hard to predict) use on single email address.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7FEC-DC44-6F4C-57D3-620207B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r>
              <a:rPr lang="en-US" b="1" dirty="0"/>
              <a:t>R</a:t>
            </a:r>
            <a:r>
              <a:rPr lang="en-US" altLang="zh-CN" b="1" dirty="0"/>
              <a:t>esearch problems:</a:t>
            </a:r>
            <a:endParaRPr lang="en-US" b="1" dirty="0"/>
          </a:p>
          <a:p>
            <a:r>
              <a:rPr lang="en-US" dirty="0"/>
              <a:t>User Experience and Interaction</a:t>
            </a:r>
          </a:p>
          <a:p>
            <a:pPr lvl="1"/>
            <a:r>
              <a:rPr lang="en-US" dirty="0"/>
              <a:t>Recommendation:</a:t>
            </a:r>
          </a:p>
          <a:p>
            <a:pPr lvl="2"/>
            <a:r>
              <a:rPr lang="en-US" dirty="0"/>
              <a:t>The exact identity of the viewers.</a:t>
            </a:r>
          </a:p>
          <a:p>
            <a:pPr lvl="2"/>
            <a:r>
              <a:rPr lang="en-US" dirty="0"/>
              <a:t>Ch</a:t>
            </a:r>
            <a:r>
              <a:rPr lang="en-US" altLang="zh-CN" dirty="0"/>
              <a:t>allenges: </a:t>
            </a:r>
          </a:p>
          <a:p>
            <a:pPr lvl="3"/>
            <a:r>
              <a:rPr lang="en-US" dirty="0"/>
              <a:t>Shared nature (end-user profile)</a:t>
            </a:r>
          </a:p>
          <a:p>
            <a:endParaRPr lang="en-US" dirty="0"/>
          </a:p>
          <a:p>
            <a:r>
              <a:rPr lang="en-US" dirty="0"/>
              <a:t>Why no just use face-detection?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7FEC-DC44-6F4C-57D3-620207B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r>
              <a:rPr lang="en-US" b="1" dirty="0"/>
              <a:t>Methods</a:t>
            </a:r>
            <a:endParaRPr lang="en-US" altLang="zh-CN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3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7FEC-DC44-6F4C-57D3-620207B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7FEC-DC44-6F4C-57D3-620207BB0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2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64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Xiaoguang Guo (Student)</dc:creator>
  <cp:lastModifiedBy>Xiaoguang Guo (Student)</cp:lastModifiedBy>
  <cp:revision>35</cp:revision>
  <dcterms:created xsi:type="dcterms:W3CDTF">2024-05-16T17:17:20Z</dcterms:created>
  <dcterms:modified xsi:type="dcterms:W3CDTF">2024-05-18T04:46:54Z</dcterms:modified>
</cp:coreProperties>
</file>