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51" r:id="rId2"/>
    <p:sldId id="353" r:id="rId3"/>
  </p:sldIdLst>
  <p:sldSz cx="16760825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654"/>
  </p:normalViewPr>
  <p:slideViewPr>
    <p:cSldViewPr snapToGrid="0">
      <p:cViewPr>
        <p:scale>
          <a:sx n="200" d="100"/>
          <a:sy n="200" d="100"/>
        </p:scale>
        <p:origin x="-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062" y="1870605"/>
            <a:ext cx="14246701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103" y="6003397"/>
            <a:ext cx="12570619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94466" y="608541"/>
            <a:ext cx="3614053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2308" y="608541"/>
            <a:ext cx="10632648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2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578" y="2849566"/>
            <a:ext cx="14456212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578" y="7649107"/>
            <a:ext cx="14456212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307" y="3042708"/>
            <a:ext cx="7123351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5167" y="3042708"/>
            <a:ext cx="7123351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90" y="608544"/>
            <a:ext cx="14456212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492" y="2801938"/>
            <a:ext cx="709061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492" y="4175125"/>
            <a:ext cx="709061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5168" y="2801938"/>
            <a:ext cx="7125534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5168" y="4175125"/>
            <a:ext cx="7125534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90" y="762000"/>
            <a:ext cx="5405802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534" y="1645711"/>
            <a:ext cx="8485168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490" y="3429000"/>
            <a:ext cx="5405802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490" y="762000"/>
            <a:ext cx="5405802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5534" y="1645711"/>
            <a:ext cx="8485168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490" y="3429000"/>
            <a:ext cx="5405802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307" y="608544"/>
            <a:ext cx="14456212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307" y="3042708"/>
            <a:ext cx="14456212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307" y="10593919"/>
            <a:ext cx="3771186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A5599-EF25-AA4C-ADD7-327D206113B6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2024" y="10593919"/>
            <a:ext cx="5656778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332" y="10593919"/>
            <a:ext cx="3771186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3536-F2D0-984F-A710-073516928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ED2D7962-5FE2-012B-E584-3C157B678AF6}"/>
              </a:ext>
            </a:extLst>
          </p:cNvPr>
          <p:cNvSpPr/>
          <p:nvPr/>
        </p:nvSpPr>
        <p:spPr>
          <a:xfrm>
            <a:off x="1378915" y="463261"/>
            <a:ext cx="1262720" cy="618399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Agent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914E60-1AD0-4C73-F217-3FA9B3810394}"/>
              </a:ext>
            </a:extLst>
          </p:cNvPr>
          <p:cNvSpPr/>
          <p:nvPr/>
        </p:nvSpPr>
        <p:spPr>
          <a:xfrm>
            <a:off x="4828272" y="463261"/>
            <a:ext cx="10736736" cy="61839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EEB81D5F-EA9C-3B84-7B9F-AE17138CA49B}"/>
              </a:ext>
            </a:extLst>
          </p:cNvPr>
          <p:cNvSpPr/>
          <p:nvPr/>
        </p:nvSpPr>
        <p:spPr>
          <a:xfrm>
            <a:off x="6802379" y="1325910"/>
            <a:ext cx="1107165" cy="5435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Traffic</a:t>
            </a:r>
            <a:r>
              <a:rPr lang="zh-CN" altLang="en-US" sz="1200" dirty="0"/>
              <a:t> </a:t>
            </a:r>
            <a:r>
              <a:rPr lang="en-US" altLang="zh-CN" sz="1200" dirty="0" err="1"/>
              <a:t>Disaggregator</a:t>
            </a:r>
            <a:endParaRPr lang="en-US" sz="1200" dirty="0"/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AC8A0A2D-960B-6CF6-FF8F-D719D3C9C3F6}"/>
              </a:ext>
            </a:extLst>
          </p:cNvPr>
          <p:cNvSpPr/>
          <p:nvPr/>
        </p:nvSpPr>
        <p:spPr>
          <a:xfrm>
            <a:off x="8515761" y="1325910"/>
            <a:ext cx="1088998" cy="5435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Devices</a:t>
            </a:r>
            <a:r>
              <a:rPr lang="zh-CN" altLang="en-US" sz="1200" dirty="0"/>
              <a:t> </a:t>
            </a:r>
            <a:r>
              <a:rPr lang="en-US" altLang="zh-CN" sz="1200" dirty="0"/>
              <a:t>Type</a:t>
            </a:r>
            <a:r>
              <a:rPr lang="zh-CN" altLang="en-US" sz="1200" dirty="0"/>
              <a:t> </a:t>
            </a:r>
            <a:r>
              <a:rPr lang="en-US" altLang="zh-CN" sz="1200" dirty="0"/>
              <a:t>Inference</a:t>
            </a:r>
            <a:endParaRPr lang="en-US" sz="1200" dirty="0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0E96B5B1-74B4-5911-4ED0-DEC6B3509622}"/>
              </a:ext>
            </a:extLst>
          </p:cNvPr>
          <p:cNvSpPr/>
          <p:nvPr/>
        </p:nvSpPr>
        <p:spPr>
          <a:xfrm>
            <a:off x="10788449" y="1331601"/>
            <a:ext cx="1412473" cy="5435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Voice</a:t>
            </a:r>
            <a:r>
              <a:rPr lang="zh-CN" altLang="en-US" sz="1200" dirty="0"/>
              <a:t> </a:t>
            </a:r>
            <a:r>
              <a:rPr lang="en-US" altLang="zh-CN" sz="1200" dirty="0"/>
              <a:t>Command</a:t>
            </a:r>
            <a:r>
              <a:rPr lang="zh-CN" altLang="en-US" sz="1200" dirty="0"/>
              <a:t> </a:t>
            </a:r>
            <a:r>
              <a:rPr lang="en-US" altLang="zh-CN" sz="1200" dirty="0"/>
              <a:t>Classification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D936AD3-5E5F-EBEC-E2B2-F8B57A18C55A}"/>
              </a:ext>
            </a:extLst>
          </p:cNvPr>
          <p:cNvSpPr/>
          <p:nvPr/>
        </p:nvSpPr>
        <p:spPr>
          <a:xfrm>
            <a:off x="13390647" y="1375799"/>
            <a:ext cx="1412473" cy="5435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Deep</a:t>
            </a:r>
            <a:r>
              <a:rPr lang="zh-CN" altLang="en-US" sz="1200" dirty="0"/>
              <a:t> </a:t>
            </a:r>
            <a:r>
              <a:rPr lang="en-US" altLang="zh-CN" sz="1200" dirty="0"/>
              <a:t>Inference</a:t>
            </a:r>
            <a:endParaRPr lang="en-US" sz="12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87D7134-2353-ECBE-F030-9D6E5342E5CA}"/>
              </a:ext>
            </a:extLst>
          </p:cNvPr>
          <p:cNvSpPr/>
          <p:nvPr/>
        </p:nvSpPr>
        <p:spPr>
          <a:xfrm>
            <a:off x="7978914" y="1549228"/>
            <a:ext cx="405727" cy="94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A7501DB-A082-17C4-AC8C-8B5A7C681E7C}"/>
              </a:ext>
            </a:extLst>
          </p:cNvPr>
          <p:cNvSpPr/>
          <p:nvPr/>
        </p:nvSpPr>
        <p:spPr>
          <a:xfrm>
            <a:off x="9941359" y="1564118"/>
            <a:ext cx="405727" cy="94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5DF1135-6CFC-D6CE-FB06-576EB63DF3FB}"/>
              </a:ext>
            </a:extLst>
          </p:cNvPr>
          <p:cNvSpPr/>
          <p:nvPr/>
        </p:nvSpPr>
        <p:spPr>
          <a:xfrm>
            <a:off x="12600666" y="1557186"/>
            <a:ext cx="405727" cy="94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959AEE98-CF55-9F5A-B12D-440C0B1B702F}"/>
              </a:ext>
            </a:extLst>
          </p:cNvPr>
          <p:cNvSpPr/>
          <p:nvPr/>
        </p:nvSpPr>
        <p:spPr>
          <a:xfrm>
            <a:off x="9474829" y="591376"/>
            <a:ext cx="1338786" cy="51801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Environment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739FA6-7E2C-8847-2E70-8ABC38145EFA}"/>
              </a:ext>
            </a:extLst>
          </p:cNvPr>
          <p:cNvGrpSpPr/>
          <p:nvPr/>
        </p:nvGrpSpPr>
        <p:grpSpPr>
          <a:xfrm>
            <a:off x="10196640" y="2102933"/>
            <a:ext cx="2581709" cy="3259216"/>
            <a:chOff x="2081125" y="1960737"/>
            <a:chExt cx="2581709" cy="325921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88FCC32-E831-BFB3-8737-84AAC1779B73}"/>
                </a:ext>
              </a:extLst>
            </p:cNvPr>
            <p:cNvSpPr/>
            <p:nvPr/>
          </p:nvSpPr>
          <p:spPr>
            <a:xfrm>
              <a:off x="2081125" y="2846146"/>
              <a:ext cx="2581709" cy="23738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lternate Process 32">
              <a:extLst>
                <a:ext uri="{FF2B5EF4-FFF2-40B4-BE49-F238E27FC236}">
                  <a16:creationId xmlns:a16="http://schemas.microsoft.com/office/drawing/2014/main" id="{E0D8DC51-D1FE-CC00-21F3-A7509B921DD0}"/>
                </a:ext>
              </a:extLst>
            </p:cNvPr>
            <p:cNvSpPr/>
            <p:nvPr/>
          </p:nvSpPr>
          <p:spPr>
            <a:xfrm>
              <a:off x="2234526" y="3091240"/>
              <a:ext cx="2296591" cy="131451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Alternate Process 14">
              <a:extLst>
                <a:ext uri="{FF2B5EF4-FFF2-40B4-BE49-F238E27FC236}">
                  <a16:creationId xmlns:a16="http://schemas.microsoft.com/office/drawing/2014/main" id="{21B18230-2DD5-26A6-A064-39E31F2EC0CD}"/>
                </a:ext>
              </a:extLst>
            </p:cNvPr>
            <p:cNvSpPr/>
            <p:nvPr/>
          </p:nvSpPr>
          <p:spPr>
            <a:xfrm>
              <a:off x="2081125" y="1960737"/>
              <a:ext cx="2581709" cy="73491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Voice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Command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Fingerprinting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Fusion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Classifier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(VCFFC)</a:t>
              </a:r>
              <a:endParaRPr lang="en-US" sz="1200" dirty="0"/>
            </a:p>
          </p:txBody>
        </p:sp>
        <p:sp>
          <p:nvSpPr>
            <p:cNvPr id="16" name="Alternate Process 15">
              <a:extLst>
                <a:ext uri="{FF2B5EF4-FFF2-40B4-BE49-F238E27FC236}">
                  <a16:creationId xmlns:a16="http://schemas.microsoft.com/office/drawing/2014/main" id="{C897DE09-DF1A-4C04-D452-046C5C700417}"/>
                </a:ext>
              </a:extLst>
            </p:cNvPr>
            <p:cNvSpPr/>
            <p:nvPr/>
          </p:nvSpPr>
          <p:spPr>
            <a:xfrm>
              <a:off x="2234526" y="4523805"/>
              <a:ext cx="2296590" cy="51801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Meta-Classifier</a:t>
              </a:r>
              <a:endParaRPr lang="en-US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728171-CAE4-ADA8-CF32-EF26802B7FA3}"/>
                </a:ext>
              </a:extLst>
            </p:cNvPr>
            <p:cNvSpPr/>
            <p:nvPr/>
          </p:nvSpPr>
          <p:spPr>
            <a:xfrm>
              <a:off x="2282971" y="3397221"/>
              <a:ext cx="514729" cy="201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SVM</a:t>
              </a:r>
              <a:endParaRPr lang="en-US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EC3105-1F4F-4CE8-7BDB-E733A7FBEC56}"/>
                </a:ext>
              </a:extLst>
            </p:cNvPr>
            <p:cNvSpPr/>
            <p:nvPr/>
          </p:nvSpPr>
          <p:spPr>
            <a:xfrm>
              <a:off x="2920168" y="3404354"/>
              <a:ext cx="396050" cy="201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RF</a:t>
              </a:r>
              <a:endParaRPr lang="en-US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FBF230-7A58-D0F6-04F4-3703EDA169F0}"/>
                </a:ext>
              </a:extLst>
            </p:cNvPr>
            <p:cNvSpPr/>
            <p:nvPr/>
          </p:nvSpPr>
          <p:spPr>
            <a:xfrm>
              <a:off x="3973894" y="3397221"/>
              <a:ext cx="514726" cy="201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GBM</a:t>
              </a:r>
              <a:endParaRPr lang="en-US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1D93AE-1A71-CE9B-2537-01F2779412AD}"/>
                </a:ext>
              </a:extLst>
            </p:cNvPr>
            <p:cNvSpPr/>
            <p:nvPr/>
          </p:nvSpPr>
          <p:spPr>
            <a:xfrm>
              <a:off x="3469828" y="3397233"/>
              <a:ext cx="375483" cy="201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DT</a:t>
              </a:r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F459A2-350E-5A82-84BA-4E1CCB043014}"/>
                </a:ext>
              </a:extLst>
            </p:cNvPr>
            <p:cNvSpPr/>
            <p:nvPr/>
          </p:nvSpPr>
          <p:spPr>
            <a:xfrm>
              <a:off x="2921702" y="3766820"/>
              <a:ext cx="394516" cy="201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NB</a:t>
              </a:r>
              <a:endParaRPr lang="en-US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C256F3-FFA6-4B04-B54D-BD5E9CDD8793}"/>
                </a:ext>
              </a:extLst>
            </p:cNvPr>
            <p:cNvSpPr/>
            <p:nvPr/>
          </p:nvSpPr>
          <p:spPr>
            <a:xfrm>
              <a:off x="2281400" y="3766820"/>
              <a:ext cx="510246" cy="201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KNN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3B1F4D-0929-D951-670A-D15285D6A891}"/>
                </a:ext>
              </a:extLst>
            </p:cNvPr>
            <p:cNvSpPr/>
            <p:nvPr/>
          </p:nvSpPr>
          <p:spPr>
            <a:xfrm>
              <a:off x="3481069" y="3766820"/>
              <a:ext cx="370300" cy="201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LR</a:t>
              </a:r>
              <a:endParaRPr lang="en-US" sz="1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77640A1-B9C5-8F19-86AD-FCABD6822489}"/>
                </a:ext>
              </a:extLst>
            </p:cNvPr>
            <p:cNvSpPr/>
            <p:nvPr/>
          </p:nvSpPr>
          <p:spPr>
            <a:xfrm>
              <a:off x="3967577" y="3766820"/>
              <a:ext cx="508932" cy="201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NNs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8BD937-09AD-B0DD-8757-D31F67035F22}"/>
                </a:ext>
              </a:extLst>
            </p:cNvPr>
            <p:cNvSpPr txBox="1"/>
            <p:nvPr/>
          </p:nvSpPr>
          <p:spPr>
            <a:xfrm>
              <a:off x="2843976" y="3077789"/>
              <a:ext cx="112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Base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Classifiers</a:t>
              </a:r>
              <a:endParaRPr lang="en-US" sz="1200" dirty="0"/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28C254A-AA7B-24C1-6BA9-D8F43D04FB70}"/>
              </a:ext>
            </a:extLst>
          </p:cNvPr>
          <p:cNvSpPr/>
          <p:nvPr/>
        </p:nvSpPr>
        <p:spPr>
          <a:xfrm>
            <a:off x="13067455" y="2102933"/>
            <a:ext cx="2058846" cy="3259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F71AB1F-3CDD-C7F3-245F-B0528D3374F7}"/>
              </a:ext>
            </a:extLst>
          </p:cNvPr>
          <p:cNvSpPr/>
          <p:nvPr/>
        </p:nvSpPr>
        <p:spPr>
          <a:xfrm>
            <a:off x="8409491" y="2102933"/>
            <a:ext cx="1335877" cy="3259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04BB3EC-D8C1-8808-4B77-1FAD64F0B028}"/>
              </a:ext>
            </a:extLst>
          </p:cNvPr>
          <p:cNvSpPr/>
          <p:nvPr/>
        </p:nvSpPr>
        <p:spPr>
          <a:xfrm>
            <a:off x="6716304" y="2118035"/>
            <a:ext cx="1335877" cy="3259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686350F-26CC-9B49-45A1-592E84638B4C}"/>
              </a:ext>
            </a:extLst>
          </p:cNvPr>
          <p:cNvSpPr/>
          <p:nvPr/>
        </p:nvSpPr>
        <p:spPr>
          <a:xfrm>
            <a:off x="3000155" y="3531274"/>
            <a:ext cx="1473307" cy="231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458AFD70-7DC9-CBFF-19F7-F365A40D2BFC}"/>
              </a:ext>
            </a:extLst>
          </p:cNvPr>
          <p:cNvSpPr/>
          <p:nvPr/>
        </p:nvSpPr>
        <p:spPr>
          <a:xfrm rot="10800000">
            <a:off x="2996446" y="5909347"/>
            <a:ext cx="1473309" cy="231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AB7ACB76-5946-DFC5-A31E-616D898DD3AE}"/>
              </a:ext>
            </a:extLst>
          </p:cNvPr>
          <p:cNvSpPr/>
          <p:nvPr/>
        </p:nvSpPr>
        <p:spPr>
          <a:xfrm rot="10800000">
            <a:off x="2912876" y="1158502"/>
            <a:ext cx="1473307" cy="231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625AFE70-69E9-0688-5ECC-BA1031080C28}"/>
              </a:ext>
            </a:extLst>
          </p:cNvPr>
          <p:cNvSpPr/>
          <p:nvPr/>
        </p:nvSpPr>
        <p:spPr>
          <a:xfrm>
            <a:off x="3104007" y="570277"/>
            <a:ext cx="1338786" cy="51801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Reward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Alternate Process 50">
            <a:extLst>
              <a:ext uri="{FF2B5EF4-FFF2-40B4-BE49-F238E27FC236}">
                <a16:creationId xmlns:a16="http://schemas.microsoft.com/office/drawing/2014/main" id="{5A855600-0F97-6EC6-C413-6CCCC80571D9}"/>
              </a:ext>
            </a:extLst>
          </p:cNvPr>
          <p:cNvSpPr/>
          <p:nvPr/>
        </p:nvSpPr>
        <p:spPr>
          <a:xfrm>
            <a:off x="3104007" y="5184020"/>
            <a:ext cx="1338786" cy="51801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State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2" name="Alternate Process 51">
            <a:extLst>
              <a:ext uri="{FF2B5EF4-FFF2-40B4-BE49-F238E27FC236}">
                <a16:creationId xmlns:a16="http://schemas.microsoft.com/office/drawing/2014/main" id="{766D7A95-07DE-85A3-2CB2-7166C3D48401}"/>
              </a:ext>
            </a:extLst>
          </p:cNvPr>
          <p:cNvSpPr/>
          <p:nvPr/>
        </p:nvSpPr>
        <p:spPr>
          <a:xfrm>
            <a:off x="3104007" y="2878147"/>
            <a:ext cx="1338786" cy="51801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Action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3" name="Alternate Process 52">
            <a:extLst>
              <a:ext uri="{FF2B5EF4-FFF2-40B4-BE49-F238E27FC236}">
                <a16:creationId xmlns:a16="http://schemas.microsoft.com/office/drawing/2014/main" id="{376A57A2-72CF-2487-0810-8020F1A793C3}"/>
              </a:ext>
            </a:extLst>
          </p:cNvPr>
          <p:cNvSpPr/>
          <p:nvPr/>
        </p:nvSpPr>
        <p:spPr>
          <a:xfrm>
            <a:off x="5207895" y="1324666"/>
            <a:ext cx="1107165" cy="5435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B050"/>
                </a:solidFill>
              </a:rPr>
              <a:t>Traffic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Trace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618A3BE-C4B9-C21D-8222-CC9A2584D01A}"/>
              </a:ext>
            </a:extLst>
          </p:cNvPr>
          <p:cNvSpPr/>
          <p:nvPr/>
        </p:nvSpPr>
        <p:spPr>
          <a:xfrm>
            <a:off x="6332554" y="1561625"/>
            <a:ext cx="405727" cy="94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lternate Process 63">
            <a:extLst>
              <a:ext uri="{FF2B5EF4-FFF2-40B4-BE49-F238E27FC236}">
                <a16:creationId xmlns:a16="http://schemas.microsoft.com/office/drawing/2014/main" id="{636E1B3E-9587-B404-F1ED-94AA16A582B5}"/>
              </a:ext>
            </a:extLst>
          </p:cNvPr>
          <p:cNvSpPr/>
          <p:nvPr/>
        </p:nvSpPr>
        <p:spPr>
          <a:xfrm>
            <a:off x="8457634" y="5869229"/>
            <a:ext cx="1335877" cy="5435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Feedback</a:t>
            </a:r>
            <a:r>
              <a:rPr lang="zh-CN" altLang="en-US" sz="1200" dirty="0">
                <a:solidFill>
                  <a:srgbClr val="00B0F0"/>
                </a:solidFill>
              </a:rPr>
              <a:t> </a:t>
            </a:r>
            <a:r>
              <a:rPr lang="en-US" altLang="zh-CN" sz="1200" dirty="0">
                <a:solidFill>
                  <a:srgbClr val="00B0F0"/>
                </a:solidFill>
              </a:rPr>
              <a:t>Signals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52F54F80-8C97-78A5-43C8-C660D8A8C84E}"/>
              </a:ext>
            </a:extLst>
          </p:cNvPr>
          <p:cNvSpPr/>
          <p:nvPr/>
        </p:nvSpPr>
        <p:spPr>
          <a:xfrm>
            <a:off x="10826746" y="5915425"/>
            <a:ext cx="1335877" cy="54352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B0F0"/>
                </a:solidFill>
              </a:rPr>
              <a:t>System</a:t>
            </a:r>
            <a:r>
              <a:rPr lang="zh-CN" altLang="en-US" sz="1200" dirty="0">
                <a:solidFill>
                  <a:srgbClr val="00B0F0"/>
                </a:solidFill>
              </a:rPr>
              <a:t> </a:t>
            </a:r>
            <a:r>
              <a:rPr lang="en-US" altLang="zh-CN" sz="1200" dirty="0">
                <a:solidFill>
                  <a:srgbClr val="00B0F0"/>
                </a:solidFill>
              </a:rPr>
              <a:t>State</a:t>
            </a:r>
            <a:r>
              <a:rPr lang="zh-CN" altLang="en-US" sz="1200" dirty="0">
                <a:solidFill>
                  <a:srgbClr val="00B0F0"/>
                </a:solidFill>
              </a:rPr>
              <a:t> </a:t>
            </a:r>
            <a:r>
              <a:rPr lang="en-US" altLang="zh-CN" sz="1200" dirty="0">
                <a:solidFill>
                  <a:srgbClr val="00B0F0"/>
                </a:solidFill>
              </a:rPr>
              <a:t>Information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34DE4D-EFD9-6293-1DC1-F3FAB97FE06F}"/>
              </a:ext>
            </a:extLst>
          </p:cNvPr>
          <p:cNvCxnSpPr>
            <a:stCxn id="46" idx="2"/>
            <a:endCxn id="64" idx="0"/>
          </p:cNvCxnSpPr>
          <p:nvPr/>
        </p:nvCxnSpPr>
        <p:spPr>
          <a:xfrm>
            <a:off x="7384243" y="5377251"/>
            <a:ext cx="1741330" cy="4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67C0957-5253-F705-A32F-55C5DF6A3675}"/>
              </a:ext>
            </a:extLst>
          </p:cNvPr>
          <p:cNvCxnSpPr>
            <a:stCxn id="45" idx="2"/>
            <a:endCxn id="64" idx="0"/>
          </p:cNvCxnSpPr>
          <p:nvPr/>
        </p:nvCxnSpPr>
        <p:spPr>
          <a:xfrm>
            <a:off x="9077430" y="5362149"/>
            <a:ext cx="48143" cy="50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A76E8-5497-A57C-74D8-139026D61134}"/>
              </a:ext>
            </a:extLst>
          </p:cNvPr>
          <p:cNvCxnSpPr>
            <a:cxnSpLocks/>
            <a:stCxn id="42" idx="2"/>
            <a:endCxn id="64" idx="0"/>
          </p:cNvCxnSpPr>
          <p:nvPr/>
        </p:nvCxnSpPr>
        <p:spPr>
          <a:xfrm flipH="1">
            <a:off x="9125573" y="5362149"/>
            <a:ext cx="2361922" cy="50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919E3C-A925-576B-BC97-196B87FCE7C1}"/>
              </a:ext>
            </a:extLst>
          </p:cNvPr>
          <p:cNvCxnSpPr>
            <a:cxnSpLocks/>
            <a:stCxn id="44" idx="2"/>
            <a:endCxn id="64" idx="0"/>
          </p:cNvCxnSpPr>
          <p:nvPr/>
        </p:nvCxnSpPr>
        <p:spPr>
          <a:xfrm flipH="1">
            <a:off x="9125573" y="5362149"/>
            <a:ext cx="4971305" cy="50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lternate Process 90">
            <a:extLst>
              <a:ext uri="{FF2B5EF4-FFF2-40B4-BE49-F238E27FC236}">
                <a16:creationId xmlns:a16="http://schemas.microsoft.com/office/drawing/2014/main" id="{BC93CED1-630F-CF5F-F6C8-CC11F9CAC43B}"/>
              </a:ext>
            </a:extLst>
          </p:cNvPr>
          <p:cNvSpPr/>
          <p:nvPr/>
        </p:nvSpPr>
        <p:spPr>
          <a:xfrm>
            <a:off x="1424254" y="6961898"/>
            <a:ext cx="7003731" cy="107472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B0F0"/>
                </a:solidFill>
              </a:rPr>
              <a:t>User</a:t>
            </a:r>
            <a:r>
              <a:rPr lang="zh-CN" altLang="en-US" sz="1600" dirty="0">
                <a:solidFill>
                  <a:srgbClr val="00B0F0"/>
                </a:solidFill>
              </a:rPr>
              <a:t> </a:t>
            </a:r>
            <a:r>
              <a:rPr lang="en-US" altLang="zh-CN" sz="1600" dirty="0">
                <a:solidFill>
                  <a:srgbClr val="00B0F0"/>
                </a:solidFill>
              </a:rPr>
              <a:t>Interaction?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D52C23F-C833-61CC-B03C-B7C778423CE3}"/>
              </a:ext>
            </a:extLst>
          </p:cNvPr>
          <p:cNvSpPr/>
          <p:nvPr/>
        </p:nvSpPr>
        <p:spPr>
          <a:xfrm>
            <a:off x="11487495" y="6825383"/>
            <a:ext cx="4292090" cy="375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E5A9566-50C4-82DA-B49D-6A94DC983FD8}"/>
              </a:ext>
            </a:extLst>
          </p:cNvPr>
          <p:cNvSpPr/>
          <p:nvPr/>
        </p:nvSpPr>
        <p:spPr>
          <a:xfrm>
            <a:off x="9222689" y="6825383"/>
            <a:ext cx="2069674" cy="375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E0DC6CB0-A627-8133-C978-6E96D7FC1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13127"/>
              </p:ext>
            </p:extLst>
          </p:nvPr>
        </p:nvGraphicFramePr>
        <p:xfrm>
          <a:off x="9396946" y="7333984"/>
          <a:ext cx="1695580" cy="2782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91">
                  <a:extLst>
                    <a:ext uri="{9D8B030D-6E8A-4147-A177-3AD203B41FA5}">
                      <a16:colId xmlns:a16="http://schemas.microsoft.com/office/drawing/2014/main" val="1764116108"/>
                    </a:ext>
                  </a:extLst>
                </a:gridCol>
                <a:gridCol w="1516589">
                  <a:extLst>
                    <a:ext uri="{9D8B030D-6E8A-4147-A177-3AD203B41FA5}">
                      <a16:colId xmlns:a16="http://schemas.microsoft.com/office/drawing/2014/main" val="2135140518"/>
                    </a:ext>
                  </a:extLst>
                </a:gridCol>
              </a:tblGrid>
              <a:tr h="1324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Command</a:t>
                      </a:r>
                      <a:r>
                        <a:rPr lang="zh-CN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</a:rPr>
                        <a:t>Classes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151589916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Shoppin</a:t>
                      </a:r>
                      <a:r>
                        <a:rPr lang="en-US" altLang="zh-CN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261970947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Task &amp; To-Do Lists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767719693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Timer &amp; Alarms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453513524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Questions &amp; General Information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83256039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Time Queries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925320128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Information &amp; Stocks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15628985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Weather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763225837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 &amp; Games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48234584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Cooking Assistance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887840524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Local Information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736804561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Language Translation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84370407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Sports Scores &amp; Schedules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818044481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Spelling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87770220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870877735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Health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54546689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Smart Home Control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259403888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Traffic &amp; Navigation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02317789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History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4200301868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Entertainment &amp; Media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66336233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Current Events &amp; Politics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657592862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C3BEC3A9-3024-3005-E70C-33BE9214C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83719"/>
              </p:ext>
            </p:extLst>
          </p:nvPr>
        </p:nvGraphicFramePr>
        <p:xfrm>
          <a:off x="11861594" y="8222869"/>
          <a:ext cx="1254839" cy="807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38">
                  <a:extLst>
                    <a:ext uri="{9D8B030D-6E8A-4147-A177-3AD203B41FA5}">
                      <a16:colId xmlns:a16="http://schemas.microsoft.com/office/drawing/2014/main" val="780555302"/>
                    </a:ext>
                  </a:extLst>
                </a:gridCol>
                <a:gridCol w="1109501">
                  <a:extLst>
                    <a:ext uri="{9D8B030D-6E8A-4147-A177-3AD203B41FA5}">
                      <a16:colId xmlns:a16="http://schemas.microsoft.com/office/drawing/2014/main" val="2949692161"/>
                    </a:ext>
                  </a:extLst>
                </a:gridCol>
              </a:tblGrid>
              <a:tr h="14045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Weather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58757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Current Conditions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43177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Forecasts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66478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Specific Queries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77519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Location-based Inquiries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76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Event-related forecasts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314029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41C181B6-BE0C-DEAE-E89B-C2961A1F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90377"/>
              </p:ext>
            </p:extLst>
          </p:nvPr>
        </p:nvGraphicFramePr>
        <p:xfrm>
          <a:off x="11970930" y="6966741"/>
          <a:ext cx="1079584" cy="989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28">
                  <a:extLst>
                    <a:ext uri="{9D8B030D-6E8A-4147-A177-3AD203B41FA5}">
                      <a16:colId xmlns:a16="http://schemas.microsoft.com/office/drawing/2014/main" val="2889258017"/>
                    </a:ext>
                  </a:extLst>
                </a:gridCol>
                <a:gridCol w="920456">
                  <a:extLst>
                    <a:ext uri="{9D8B030D-6E8A-4147-A177-3AD203B41FA5}">
                      <a16:colId xmlns:a16="http://schemas.microsoft.com/office/drawing/2014/main" val="425130149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Shopping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19559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Product Searches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905907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Reordering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983732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List Management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335781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Price Checks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940066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Order 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802731"/>
                  </a:ext>
                </a:extLst>
              </a:tr>
            </a:tbl>
          </a:graphicData>
        </a:graphic>
      </p:graphicFrame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78834F8-6771-C38F-1689-FA6FED45B57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11092526" y="7461453"/>
            <a:ext cx="878404" cy="7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2A8DC67-7C36-2E59-955E-4496756AC09F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11065276" y="8316082"/>
            <a:ext cx="796316" cy="31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5FD7092-E729-A32E-A624-EFDCC1C05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71322"/>
              </p:ext>
            </p:extLst>
          </p:nvPr>
        </p:nvGraphicFramePr>
        <p:xfrm>
          <a:off x="11782704" y="9403527"/>
          <a:ext cx="1456045" cy="957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63">
                  <a:extLst>
                    <a:ext uri="{9D8B030D-6E8A-4147-A177-3AD203B41FA5}">
                      <a16:colId xmlns:a16="http://schemas.microsoft.com/office/drawing/2014/main" val="1982287911"/>
                    </a:ext>
                  </a:extLst>
                </a:gridCol>
                <a:gridCol w="1271682">
                  <a:extLst>
                    <a:ext uri="{9D8B030D-6E8A-4147-A177-3AD203B41FA5}">
                      <a16:colId xmlns:a16="http://schemas.microsoft.com/office/drawing/2014/main" val="3670380578"/>
                    </a:ext>
                  </a:extLst>
                </a:gridCol>
              </a:tblGrid>
              <a:tr h="1596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Health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013795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Medication Reminders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3304809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Medical Information Queries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375400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Appointment Scheduling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931732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Dietary Management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048837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Fitness Activity Tracking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120822"/>
                  </a:ext>
                </a:extLst>
              </a:tr>
            </a:tbl>
          </a:graphicData>
        </a:graphic>
      </p:graphicFrame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2C9BB97-46F3-B993-5562-8B96516701F9}"/>
              </a:ext>
            </a:extLst>
          </p:cNvPr>
          <p:cNvCxnSpPr>
            <a:endCxn id="100" idx="1"/>
          </p:cNvCxnSpPr>
          <p:nvPr/>
        </p:nvCxnSpPr>
        <p:spPr>
          <a:xfrm>
            <a:off x="11065281" y="9357651"/>
            <a:ext cx="717423" cy="5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5B64548E-4ADC-B9EA-9237-3F2A8CCB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25531"/>
              </p:ext>
            </p:extLst>
          </p:nvPr>
        </p:nvGraphicFramePr>
        <p:xfrm>
          <a:off x="14134555" y="9405762"/>
          <a:ext cx="1427026" cy="957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55">
                  <a:extLst>
                    <a:ext uri="{9D8B030D-6E8A-4147-A177-3AD203B41FA5}">
                      <a16:colId xmlns:a16="http://schemas.microsoft.com/office/drawing/2014/main" val="3778281593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3101506971"/>
                    </a:ext>
                  </a:extLst>
                </a:gridCol>
              </a:tblGrid>
              <a:tr h="14211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Health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7788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Specific Medications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35449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Symptom Descriptions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704771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Healthcare Provider Details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287061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Diet Preferences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956663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Workout Regimens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755380"/>
                  </a:ext>
                </a:extLst>
              </a:tr>
            </a:tbl>
          </a:graphicData>
        </a:graphic>
      </p:graphicFrame>
      <p:sp>
        <p:nvSpPr>
          <p:cNvPr id="103" name="Right Arrow 102">
            <a:extLst>
              <a:ext uri="{FF2B5EF4-FFF2-40B4-BE49-F238E27FC236}">
                <a16:creationId xmlns:a16="http://schemas.microsoft.com/office/drawing/2014/main" id="{608AD07D-56CE-A81C-63D4-A1FAC342F5EF}"/>
              </a:ext>
            </a:extLst>
          </p:cNvPr>
          <p:cNvSpPr/>
          <p:nvPr/>
        </p:nvSpPr>
        <p:spPr>
          <a:xfrm>
            <a:off x="13451029" y="9828998"/>
            <a:ext cx="484450" cy="1070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4D8B084-0C5B-4182-EA1A-EC14025E174C}"/>
              </a:ext>
            </a:extLst>
          </p:cNvPr>
          <p:cNvGrpSpPr/>
          <p:nvPr/>
        </p:nvGrpSpPr>
        <p:grpSpPr>
          <a:xfrm>
            <a:off x="1424255" y="8200950"/>
            <a:ext cx="7060795" cy="2138753"/>
            <a:chOff x="2723765" y="271686"/>
            <a:chExt cx="7060795" cy="2138753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5F3D32F-1EA7-B44B-6673-9FBFD2AA617B}"/>
                </a:ext>
              </a:extLst>
            </p:cNvPr>
            <p:cNvGrpSpPr/>
            <p:nvPr/>
          </p:nvGrpSpPr>
          <p:grpSpPr>
            <a:xfrm>
              <a:off x="2723765" y="271686"/>
              <a:ext cx="7060795" cy="2138753"/>
              <a:chOff x="2723765" y="271686"/>
              <a:chExt cx="7060795" cy="2138753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D2D3659-8517-48B7-54C6-B0DBA801F2EB}"/>
                  </a:ext>
                </a:extLst>
              </p:cNvPr>
              <p:cNvGrpSpPr/>
              <p:nvPr/>
            </p:nvGrpSpPr>
            <p:grpSpPr>
              <a:xfrm>
                <a:off x="2723765" y="271686"/>
                <a:ext cx="7060795" cy="2138753"/>
                <a:chOff x="295458" y="1289032"/>
                <a:chExt cx="7060795" cy="2138753"/>
              </a:xfrm>
            </p:grpSpPr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C3AC8893-FABF-CF37-7368-9016A0E7C424}"/>
                    </a:ext>
                  </a:extLst>
                </p:cNvPr>
                <p:cNvSpPr/>
                <p:nvPr/>
              </p:nvSpPr>
              <p:spPr>
                <a:xfrm>
                  <a:off x="449774" y="2152105"/>
                  <a:ext cx="966975" cy="12336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TTS</a:t>
                  </a:r>
                </a:p>
              </p:txBody>
            </p:sp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BBCD8897-A52B-0359-0426-BE11B7B71000}"/>
                    </a:ext>
                  </a:extLst>
                </p:cNvPr>
                <p:cNvSpPr/>
                <p:nvPr/>
              </p:nvSpPr>
              <p:spPr>
                <a:xfrm>
                  <a:off x="6179689" y="1289032"/>
                  <a:ext cx="1094008" cy="132315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Web Crawling</a:t>
                  </a:r>
                </a:p>
              </p:txBody>
            </p: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053DFED4-8580-5B22-6871-B0A08681C084}"/>
                    </a:ext>
                  </a:extLst>
                </p:cNvPr>
                <p:cNvSpPr/>
                <p:nvPr/>
              </p:nvSpPr>
              <p:spPr>
                <a:xfrm>
                  <a:off x="295458" y="1289032"/>
                  <a:ext cx="1314280" cy="50490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Voice</a:t>
                  </a: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 </a:t>
                  </a: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Commands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C9571F6-2B55-BCC9-2001-E70E5DD89752}"/>
                    </a:ext>
                  </a:extLst>
                </p:cNvPr>
                <p:cNvSpPr/>
                <p:nvPr/>
              </p:nvSpPr>
              <p:spPr>
                <a:xfrm>
                  <a:off x="6096757" y="2991481"/>
                  <a:ext cx="1259496" cy="43630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Responses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AF0EA2B-186F-28DF-860C-7CC2611C3456}"/>
                    </a:ext>
                  </a:extLst>
                </p:cNvPr>
                <p:cNvSpPr txBox="1"/>
                <p:nvPr/>
              </p:nvSpPr>
              <p:spPr>
                <a:xfrm>
                  <a:off x="1358129" y="2280160"/>
                  <a:ext cx="6404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Audio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 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.wav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4F3E6BAE-F301-E5DA-E551-3F6327E8BE39}"/>
                    </a:ext>
                  </a:extLst>
                </p:cNvPr>
                <p:cNvSpPr txBox="1"/>
                <p:nvPr/>
              </p:nvSpPr>
              <p:spPr>
                <a:xfrm>
                  <a:off x="5476631" y="2072182"/>
                  <a:ext cx="7962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Activities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History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1DBAAADB-CFC2-CA61-53F4-804B638A2151}"/>
                    </a:ext>
                  </a:extLst>
                </p:cNvPr>
                <p:cNvSpPr txBox="1"/>
                <p:nvPr/>
              </p:nvSpPr>
              <p:spPr>
                <a:xfrm>
                  <a:off x="985211" y="1817545"/>
                  <a:ext cx="77507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Text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.txt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CF3708B7-6875-610D-E9AA-D360DA44F0C0}"/>
                    </a:ext>
                  </a:extLst>
                </p:cNvPr>
                <p:cNvSpPr txBox="1"/>
                <p:nvPr/>
              </p:nvSpPr>
              <p:spPr>
                <a:xfrm>
                  <a:off x="5996033" y="2637267"/>
                  <a:ext cx="7962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Text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 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.txt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08F2E6FB-7192-994F-69A0-1E655AC5A327}"/>
                    </a:ext>
                  </a:extLst>
                </p:cNvPr>
                <p:cNvGrpSpPr/>
                <p:nvPr/>
              </p:nvGrpSpPr>
              <p:grpSpPr>
                <a:xfrm>
                  <a:off x="1825755" y="1289032"/>
                  <a:ext cx="3750463" cy="2138753"/>
                  <a:chOff x="1891465" y="2223101"/>
                  <a:chExt cx="3900466" cy="2233842"/>
                </a:xfrm>
              </p:grpSpPr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4DC4C82A-AFDA-9E93-4007-AA4E16AD1F0B}"/>
                      </a:ext>
                    </a:extLst>
                  </p:cNvPr>
                  <p:cNvGrpSpPr/>
                  <p:nvPr/>
                </p:nvGrpSpPr>
                <p:grpSpPr>
                  <a:xfrm>
                    <a:off x="1891465" y="2223101"/>
                    <a:ext cx="3900466" cy="2233842"/>
                    <a:chOff x="1955968" y="4771836"/>
                    <a:chExt cx="3524376" cy="1804577"/>
                  </a:xfrm>
                </p:grpSpPr>
                <p:sp>
                  <p:nvSpPr>
                    <p:cNvPr id="163" name="Alternate Process 162">
                      <a:extLst>
                        <a:ext uri="{FF2B5EF4-FFF2-40B4-BE49-F238E27FC236}">
                          <a16:creationId xmlns:a16="http://schemas.microsoft.com/office/drawing/2014/main" id="{22B873F2-48FF-D020-C939-B6F9BB735A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5968" y="4771836"/>
                      <a:ext cx="3524376" cy="1804577"/>
                    </a:xfrm>
                    <a:prstGeom prst="flowChartAlternateProcess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4" name="Rounded Rectangle 163">
                      <a:extLst>
                        <a:ext uri="{FF2B5EF4-FFF2-40B4-BE49-F238E27FC236}">
                          <a16:creationId xmlns:a16="http://schemas.microsoft.com/office/drawing/2014/main" id="{69DD2E4D-B5D0-9777-7969-6D83E8594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7180" y="4905808"/>
                      <a:ext cx="1173708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Audio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Playing</a:t>
                      </a:r>
                    </a:p>
                  </p:txBody>
                </p:sp>
                <p:sp>
                  <p:nvSpPr>
                    <p:cNvPr id="165" name="Rounded Rectangle 164">
                      <a:extLst>
                        <a:ext uri="{FF2B5EF4-FFF2-40B4-BE49-F238E27FC236}">
                          <a16:creationId xmlns:a16="http://schemas.microsoft.com/office/drawing/2014/main" id="{5B37BCC9-9AA6-646B-EBD8-7337C1F00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0356" y="5876358"/>
                      <a:ext cx="1145029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Speaker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Respond</a:t>
                      </a:r>
                    </a:p>
                  </p:txBody>
                </p:sp>
                <p:sp>
                  <p:nvSpPr>
                    <p:cNvPr id="166" name="Rounded Rectangle 165">
                      <a:extLst>
                        <a:ext uri="{FF2B5EF4-FFF2-40B4-BE49-F238E27FC236}">
                          <a16:creationId xmlns:a16="http://schemas.microsoft.com/office/drawing/2014/main" id="{8832E17A-FB11-574D-D6E8-A6F36B63A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7179" y="5868409"/>
                      <a:ext cx="1173709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Start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Capturing</a:t>
                      </a:r>
                    </a:p>
                  </p:txBody>
                </p:sp>
                <p:sp>
                  <p:nvSpPr>
                    <p:cNvPr id="167" name="Rounded Rectangle 166">
                      <a:extLst>
                        <a:ext uri="{FF2B5EF4-FFF2-40B4-BE49-F238E27FC236}">
                          <a16:creationId xmlns:a16="http://schemas.microsoft.com/office/drawing/2014/main" id="{8BE8EA54-C8BE-50B1-5754-1E2A477CE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806" y="4905808"/>
                      <a:ext cx="1173708" cy="50303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Stop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Capturing</a:t>
                      </a:r>
                    </a:p>
                  </p:txBody>
                </p:sp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D198ECB1-6B4C-DA0B-E8A0-65EFFED407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94677" y="5440169"/>
                      <a:ext cx="805790" cy="389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Silence</a:t>
                      </a: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 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Detection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2" name="Rounded Rectangle 161">
                    <a:extLst>
                      <a:ext uri="{FF2B5EF4-FFF2-40B4-BE49-F238E27FC236}">
                        <a16:creationId xmlns:a16="http://schemas.microsoft.com/office/drawing/2014/main" id="{1A102049-6E3E-82E4-9414-7670656F6C33}"/>
                      </a:ext>
                    </a:extLst>
                  </p:cNvPr>
                  <p:cNvSpPr/>
                  <p:nvPr/>
                </p:nvSpPr>
                <p:spPr>
                  <a:xfrm>
                    <a:off x="3315476" y="3041071"/>
                    <a:ext cx="911265" cy="50490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Traffic</a:t>
                    </a:r>
                    <a:r>
                      <a: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 </a:t>
                    </a:r>
                    <a:r>
                      <a: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等线" panose="02010600030101010101" pitchFamily="2" charset="-122"/>
                        <a:cs typeface="+mn-cs"/>
                      </a:rPr>
                      <a:t>Trace</a:t>
                    </a:r>
                  </a:p>
                </p:txBody>
              </p:sp>
            </p:grp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E6DA55B-2609-1BAD-EFDB-C0FC3EBCE7EA}"/>
                    </a:ext>
                  </a:extLst>
                </p:cNvPr>
                <p:cNvSpPr txBox="1"/>
                <p:nvPr/>
              </p:nvSpPr>
              <p:spPr>
                <a:xfrm>
                  <a:off x="2260907" y="2173462"/>
                  <a:ext cx="4316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SSH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AC9F5C4-75D3-AE65-65CC-610A46F429A6}"/>
                    </a:ext>
                  </a:extLst>
                </p:cNvPr>
                <p:cNvSpPr txBox="1"/>
                <p:nvPr/>
              </p:nvSpPr>
              <p:spPr>
                <a:xfrm>
                  <a:off x="3439144" y="1505838"/>
                  <a:ext cx="43166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C00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SSH</a:t>
                  </a: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8" name="Right Arrow 147">
                <a:extLst>
                  <a:ext uri="{FF2B5EF4-FFF2-40B4-BE49-F238E27FC236}">
                    <a16:creationId xmlns:a16="http://schemas.microsoft.com/office/drawing/2014/main" id="{A11818C2-EEFC-4BB9-D602-56C017FD8B9B}"/>
                  </a:ext>
                </a:extLst>
              </p:cNvPr>
              <p:cNvSpPr/>
              <p:nvPr/>
            </p:nvSpPr>
            <p:spPr>
              <a:xfrm>
                <a:off x="3876501" y="1694956"/>
                <a:ext cx="355477" cy="1455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ight Arrow 148">
                <a:extLst>
                  <a:ext uri="{FF2B5EF4-FFF2-40B4-BE49-F238E27FC236}">
                    <a16:creationId xmlns:a16="http://schemas.microsoft.com/office/drawing/2014/main" id="{03436F79-0BFC-19C5-3D24-951B1BFAC482}"/>
                  </a:ext>
                </a:extLst>
              </p:cNvPr>
              <p:cNvSpPr/>
              <p:nvPr/>
            </p:nvSpPr>
            <p:spPr>
              <a:xfrm>
                <a:off x="8081104" y="818853"/>
                <a:ext cx="443960" cy="2220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1" name="Down Arrow 140">
              <a:extLst>
                <a:ext uri="{FF2B5EF4-FFF2-40B4-BE49-F238E27FC236}">
                  <a16:creationId xmlns:a16="http://schemas.microsoft.com/office/drawing/2014/main" id="{55473A4A-1C08-32D3-758E-F0B8F618AB37}"/>
                </a:ext>
              </a:extLst>
            </p:cNvPr>
            <p:cNvSpPr/>
            <p:nvPr/>
          </p:nvSpPr>
          <p:spPr>
            <a:xfrm>
              <a:off x="9089073" y="1620975"/>
              <a:ext cx="148444" cy="31489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Down Arrow 141">
              <a:extLst>
                <a:ext uri="{FF2B5EF4-FFF2-40B4-BE49-F238E27FC236}">
                  <a16:creationId xmlns:a16="http://schemas.microsoft.com/office/drawing/2014/main" id="{6F92FB36-2F03-869F-53E2-827F766D6BF4}"/>
                </a:ext>
              </a:extLst>
            </p:cNvPr>
            <p:cNvSpPr/>
            <p:nvPr/>
          </p:nvSpPr>
          <p:spPr>
            <a:xfrm>
              <a:off x="3297976" y="792241"/>
              <a:ext cx="148444" cy="31489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Down Arrow 142">
              <a:extLst>
                <a:ext uri="{FF2B5EF4-FFF2-40B4-BE49-F238E27FC236}">
                  <a16:creationId xmlns:a16="http://schemas.microsoft.com/office/drawing/2014/main" id="{335D340F-D738-6C34-382C-FC5E9930D8B6}"/>
                </a:ext>
              </a:extLst>
            </p:cNvPr>
            <p:cNvSpPr/>
            <p:nvPr/>
          </p:nvSpPr>
          <p:spPr>
            <a:xfrm>
              <a:off x="5013756" y="1054836"/>
              <a:ext cx="148444" cy="46166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ight Arrow 143">
              <a:extLst>
                <a:ext uri="{FF2B5EF4-FFF2-40B4-BE49-F238E27FC236}">
                  <a16:creationId xmlns:a16="http://schemas.microsoft.com/office/drawing/2014/main" id="{AC666E51-4530-E78E-6147-8F1E1570888E}"/>
                </a:ext>
              </a:extLst>
            </p:cNvPr>
            <p:cNvSpPr/>
            <p:nvPr/>
          </p:nvSpPr>
          <p:spPr>
            <a:xfrm>
              <a:off x="5720344" y="1800769"/>
              <a:ext cx="688448" cy="19230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Up Arrow 144">
              <a:extLst>
                <a:ext uri="{FF2B5EF4-FFF2-40B4-BE49-F238E27FC236}">
                  <a16:creationId xmlns:a16="http://schemas.microsoft.com/office/drawing/2014/main" id="{EBE6EE6E-C847-DD12-ADE1-543CFC2910DC}"/>
                </a:ext>
              </a:extLst>
            </p:cNvPr>
            <p:cNvSpPr/>
            <p:nvPr/>
          </p:nvSpPr>
          <p:spPr>
            <a:xfrm>
              <a:off x="6988490" y="1091751"/>
              <a:ext cx="126676" cy="405728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Left Arrow 145">
              <a:extLst>
                <a:ext uri="{FF2B5EF4-FFF2-40B4-BE49-F238E27FC236}">
                  <a16:creationId xmlns:a16="http://schemas.microsoft.com/office/drawing/2014/main" id="{773AADAA-5E01-DA6F-6BED-E394A2509DED}"/>
                </a:ext>
              </a:extLst>
            </p:cNvPr>
            <p:cNvSpPr/>
            <p:nvPr/>
          </p:nvSpPr>
          <p:spPr>
            <a:xfrm>
              <a:off x="5696035" y="694839"/>
              <a:ext cx="691338" cy="163502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1F8B65B-FC9F-A1B6-783D-0054F4AAD098}"/>
              </a:ext>
            </a:extLst>
          </p:cNvPr>
          <p:cNvSpPr/>
          <p:nvPr/>
        </p:nvSpPr>
        <p:spPr>
          <a:xfrm>
            <a:off x="11065276" y="4237383"/>
            <a:ext cx="876890" cy="201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IMG-Based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80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42B69-BDE8-4C08-6E1E-CA787752AB28}"/>
              </a:ext>
            </a:extLst>
          </p:cNvPr>
          <p:cNvSpPr/>
          <p:nvPr/>
        </p:nvSpPr>
        <p:spPr>
          <a:xfrm>
            <a:off x="9740244" y="3502171"/>
            <a:ext cx="4292090" cy="375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B62753-61D8-E618-ADC3-94A5A121E8A0}"/>
              </a:ext>
            </a:extLst>
          </p:cNvPr>
          <p:cNvSpPr/>
          <p:nvPr/>
        </p:nvSpPr>
        <p:spPr>
          <a:xfrm>
            <a:off x="7475438" y="3502171"/>
            <a:ext cx="2069674" cy="37594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FB9333-E3C8-0BB5-5B25-3A3C57761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19058"/>
              </p:ext>
            </p:extLst>
          </p:nvPr>
        </p:nvGraphicFramePr>
        <p:xfrm>
          <a:off x="7649695" y="4010772"/>
          <a:ext cx="1695580" cy="2782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91">
                  <a:extLst>
                    <a:ext uri="{9D8B030D-6E8A-4147-A177-3AD203B41FA5}">
                      <a16:colId xmlns:a16="http://schemas.microsoft.com/office/drawing/2014/main" val="1764116108"/>
                    </a:ext>
                  </a:extLst>
                </a:gridCol>
                <a:gridCol w="1516589">
                  <a:extLst>
                    <a:ext uri="{9D8B030D-6E8A-4147-A177-3AD203B41FA5}">
                      <a16:colId xmlns:a16="http://schemas.microsoft.com/office/drawing/2014/main" val="2135140518"/>
                    </a:ext>
                  </a:extLst>
                </a:gridCol>
              </a:tblGrid>
              <a:tr h="1324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Command</a:t>
                      </a:r>
                      <a:r>
                        <a:rPr lang="zh-CN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</a:rPr>
                        <a:t>Classes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151589916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Shoppin</a:t>
                      </a:r>
                      <a:r>
                        <a:rPr lang="en-US" altLang="zh-CN" sz="800" u="none" strike="noStrike" dirty="0">
                          <a:effectLst/>
                        </a:rPr>
                        <a:t>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261970947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Task &amp; To-Do Lists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767719693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Timer &amp; Alarms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453513524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Questions &amp; General Information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83256039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Time Queries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925320128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Financial Information &amp; Stocks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15628985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Weather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763225837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Fun &amp; Games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48234584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Cooking Assistance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887840524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Local Information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736804561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Language Translation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84370407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Sports Scores &amp; Schedules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818044481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Spelling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87770220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3870877735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Health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54546689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Smart Home Control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259403888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Traffic &amp; Navigation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202317789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History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4200301868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Entertainment &amp; Media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663362332"/>
                  </a:ext>
                </a:extLst>
              </a:tr>
              <a:tr h="13249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Current Events &amp; Politics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65" marR="8665" marT="8665" marB="0" anchor="b"/>
                </a:tc>
                <a:extLst>
                  <a:ext uri="{0D108BD9-81ED-4DB2-BD59-A6C34878D82A}">
                    <a16:rowId xmlns:a16="http://schemas.microsoft.com/office/drawing/2014/main" val="16575928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9C20BD-5400-66E3-0174-A51144F25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56131"/>
              </p:ext>
            </p:extLst>
          </p:nvPr>
        </p:nvGraphicFramePr>
        <p:xfrm>
          <a:off x="10114343" y="4899657"/>
          <a:ext cx="1254839" cy="807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38">
                  <a:extLst>
                    <a:ext uri="{9D8B030D-6E8A-4147-A177-3AD203B41FA5}">
                      <a16:colId xmlns:a16="http://schemas.microsoft.com/office/drawing/2014/main" val="780555302"/>
                    </a:ext>
                  </a:extLst>
                </a:gridCol>
                <a:gridCol w="1109501">
                  <a:extLst>
                    <a:ext uri="{9D8B030D-6E8A-4147-A177-3AD203B41FA5}">
                      <a16:colId xmlns:a16="http://schemas.microsoft.com/office/drawing/2014/main" val="2949692161"/>
                    </a:ext>
                  </a:extLst>
                </a:gridCol>
              </a:tblGrid>
              <a:tr h="14045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Weather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58757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Current Conditions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643177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Forecasts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66478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Specific Queries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277519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Location-based Inquiries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76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Event-related forecasts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3140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99159-8A25-13E9-21E2-C1B446BCF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63515"/>
              </p:ext>
            </p:extLst>
          </p:nvPr>
        </p:nvGraphicFramePr>
        <p:xfrm>
          <a:off x="10223679" y="3643529"/>
          <a:ext cx="1079584" cy="989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28">
                  <a:extLst>
                    <a:ext uri="{9D8B030D-6E8A-4147-A177-3AD203B41FA5}">
                      <a16:colId xmlns:a16="http://schemas.microsoft.com/office/drawing/2014/main" val="2889258017"/>
                    </a:ext>
                  </a:extLst>
                </a:gridCol>
                <a:gridCol w="920456">
                  <a:extLst>
                    <a:ext uri="{9D8B030D-6E8A-4147-A177-3AD203B41FA5}">
                      <a16:colId xmlns:a16="http://schemas.microsoft.com/office/drawing/2014/main" val="425130149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Shopping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519559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Product Searches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905907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Reordering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983732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List Management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335781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Price Checks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6940066"/>
                  </a:ext>
                </a:extLst>
              </a:tr>
              <a:tr h="17121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Order 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80273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BC3CB7-29A6-BC31-DF26-0577823BC35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345275" y="4138241"/>
            <a:ext cx="878404" cy="7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6EC8B4-CCEF-8940-F49F-7D243EEBA4D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9318025" y="4992870"/>
            <a:ext cx="796316" cy="31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7A6320-FC92-53FF-5A4E-56E8C50CC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07765"/>
              </p:ext>
            </p:extLst>
          </p:nvPr>
        </p:nvGraphicFramePr>
        <p:xfrm>
          <a:off x="10035453" y="6080315"/>
          <a:ext cx="1456045" cy="957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363">
                  <a:extLst>
                    <a:ext uri="{9D8B030D-6E8A-4147-A177-3AD203B41FA5}">
                      <a16:colId xmlns:a16="http://schemas.microsoft.com/office/drawing/2014/main" val="1982287911"/>
                    </a:ext>
                  </a:extLst>
                </a:gridCol>
                <a:gridCol w="1271682">
                  <a:extLst>
                    <a:ext uri="{9D8B030D-6E8A-4147-A177-3AD203B41FA5}">
                      <a16:colId xmlns:a16="http://schemas.microsoft.com/office/drawing/2014/main" val="3670380578"/>
                    </a:ext>
                  </a:extLst>
                </a:gridCol>
              </a:tblGrid>
              <a:tr h="15965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Health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013795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Medication Reminders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3304809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Medical Information Queries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375400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Appointment Scheduling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931732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Dietary Management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048837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Fitness Activity Tracking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12082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7C4CF4-BA66-1889-1A55-F8130BCF3710}"/>
              </a:ext>
            </a:extLst>
          </p:cNvPr>
          <p:cNvCxnSpPr>
            <a:endCxn id="11" idx="1"/>
          </p:cNvCxnSpPr>
          <p:nvPr/>
        </p:nvCxnSpPr>
        <p:spPr>
          <a:xfrm>
            <a:off x="9318030" y="6034439"/>
            <a:ext cx="717423" cy="52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68917E-A448-654E-6F97-0181470F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6101"/>
              </p:ext>
            </p:extLst>
          </p:nvPr>
        </p:nvGraphicFramePr>
        <p:xfrm>
          <a:off x="12387304" y="6082550"/>
          <a:ext cx="1427026" cy="957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55">
                  <a:extLst>
                    <a:ext uri="{9D8B030D-6E8A-4147-A177-3AD203B41FA5}">
                      <a16:colId xmlns:a16="http://schemas.microsoft.com/office/drawing/2014/main" val="3778281593"/>
                    </a:ext>
                  </a:extLst>
                </a:gridCol>
                <a:gridCol w="1259571">
                  <a:extLst>
                    <a:ext uri="{9D8B030D-6E8A-4147-A177-3AD203B41FA5}">
                      <a16:colId xmlns:a16="http://schemas.microsoft.com/office/drawing/2014/main" val="3101506971"/>
                    </a:ext>
                  </a:extLst>
                </a:gridCol>
              </a:tblGrid>
              <a:tr h="14211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Health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7788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Specific Medications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354492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Symptom Descriptions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704771"/>
                  </a:ext>
                </a:extLst>
              </a:tr>
              <a:tr h="17720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Healthcare Provider Details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287061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Diet Preferences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956663"/>
                  </a:ext>
                </a:extLst>
              </a:tr>
              <a:tr h="142117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Workout Regimens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755380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D7FE83B4-94D5-8B34-D48B-40BC3B65A123}"/>
              </a:ext>
            </a:extLst>
          </p:cNvPr>
          <p:cNvSpPr/>
          <p:nvPr/>
        </p:nvSpPr>
        <p:spPr>
          <a:xfrm>
            <a:off x="11703778" y="6505786"/>
            <a:ext cx="484450" cy="1070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E95768-0427-649F-129E-680DA3E00454}"/>
              </a:ext>
            </a:extLst>
          </p:cNvPr>
          <p:cNvGrpSpPr/>
          <p:nvPr/>
        </p:nvGrpSpPr>
        <p:grpSpPr>
          <a:xfrm>
            <a:off x="3054253" y="1702991"/>
            <a:ext cx="1694809" cy="4051342"/>
            <a:chOff x="769839" y="1702991"/>
            <a:chExt cx="1694809" cy="4051342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7A4F8FC2-B9FD-D838-997A-5FBB32B6C034}"/>
                </a:ext>
              </a:extLst>
            </p:cNvPr>
            <p:cNvSpPr/>
            <p:nvPr/>
          </p:nvSpPr>
          <p:spPr>
            <a:xfrm>
              <a:off x="2058921" y="1930240"/>
              <a:ext cx="405727" cy="944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63DCE7-C827-EE7F-17F2-CEB8416AB7FD}"/>
                </a:ext>
              </a:extLst>
            </p:cNvPr>
            <p:cNvGrpSpPr/>
            <p:nvPr/>
          </p:nvGrpSpPr>
          <p:grpSpPr>
            <a:xfrm>
              <a:off x="769839" y="1702991"/>
              <a:ext cx="1335877" cy="4051342"/>
              <a:chOff x="769839" y="1702991"/>
              <a:chExt cx="1335877" cy="4051342"/>
            </a:xfrm>
          </p:grpSpPr>
          <p:sp>
            <p:nvSpPr>
              <p:cNvPr id="16" name="Alternate Process 15">
                <a:extLst>
                  <a:ext uri="{FF2B5EF4-FFF2-40B4-BE49-F238E27FC236}">
                    <a16:creationId xmlns:a16="http://schemas.microsoft.com/office/drawing/2014/main" id="{3DE5E839-D699-9E3A-F775-972A6646F28A}"/>
                  </a:ext>
                </a:extLst>
              </p:cNvPr>
              <p:cNvSpPr/>
              <p:nvPr/>
            </p:nvSpPr>
            <p:spPr>
              <a:xfrm>
                <a:off x="965999" y="1702991"/>
                <a:ext cx="979822" cy="543525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Traffic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Trace</a:t>
                </a:r>
                <a:endParaRPr lang="en-US" sz="1200" dirty="0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728AEC-8B6A-1548-155F-CC786390A98B}"/>
                  </a:ext>
                </a:extLst>
              </p:cNvPr>
              <p:cNvSpPr/>
              <p:nvPr/>
            </p:nvSpPr>
            <p:spPr>
              <a:xfrm>
                <a:off x="769839" y="2495117"/>
                <a:ext cx="1335877" cy="32592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lternate Process 17">
                <a:extLst>
                  <a:ext uri="{FF2B5EF4-FFF2-40B4-BE49-F238E27FC236}">
                    <a16:creationId xmlns:a16="http://schemas.microsoft.com/office/drawing/2014/main" id="{F12D59D4-F259-DC9B-7A87-8230EB653A0F}"/>
                  </a:ext>
                </a:extLst>
              </p:cNvPr>
              <p:cNvSpPr/>
              <p:nvPr/>
            </p:nvSpPr>
            <p:spPr>
              <a:xfrm>
                <a:off x="993937" y="2716993"/>
                <a:ext cx="887679" cy="518019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Data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Collection</a:t>
                </a:r>
                <a:endParaRPr lang="en-US" sz="1200" dirty="0"/>
              </a:p>
            </p:txBody>
          </p:sp>
          <p:sp>
            <p:nvSpPr>
              <p:cNvPr id="19" name="Alternate Process 18">
                <a:extLst>
                  <a:ext uri="{FF2B5EF4-FFF2-40B4-BE49-F238E27FC236}">
                    <a16:creationId xmlns:a16="http://schemas.microsoft.com/office/drawing/2014/main" id="{E79ECD2A-155C-F2A3-30A3-58309C46867A}"/>
                  </a:ext>
                </a:extLst>
              </p:cNvPr>
              <p:cNvSpPr/>
              <p:nvPr/>
            </p:nvSpPr>
            <p:spPr>
              <a:xfrm>
                <a:off x="872012" y="3518471"/>
                <a:ext cx="1144514" cy="518019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Data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Preprocessing</a:t>
                </a:r>
                <a:endParaRPr lang="en-US" sz="1200" dirty="0"/>
              </a:p>
            </p:txBody>
          </p:sp>
          <p:sp>
            <p:nvSpPr>
              <p:cNvPr id="20" name="Alternate Process 19">
                <a:extLst>
                  <a:ext uri="{FF2B5EF4-FFF2-40B4-BE49-F238E27FC236}">
                    <a16:creationId xmlns:a16="http://schemas.microsoft.com/office/drawing/2014/main" id="{C3D9D188-FB4C-572A-5909-17B666B02D2F}"/>
                  </a:ext>
                </a:extLst>
              </p:cNvPr>
              <p:cNvSpPr/>
              <p:nvPr/>
            </p:nvSpPr>
            <p:spPr>
              <a:xfrm>
                <a:off x="872012" y="4386824"/>
                <a:ext cx="1144514" cy="518019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Data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Cleaning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84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1079</TotalTime>
  <Words>356</Words>
  <Application>Microsoft Macintosh PowerPoint</Application>
  <PresentationFormat>Custom</PresentationFormat>
  <Paragraphs>219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 (Student)</dc:creator>
  <cp:lastModifiedBy>Xiaoguang Guo (Student)</cp:lastModifiedBy>
  <cp:revision>342</cp:revision>
  <dcterms:created xsi:type="dcterms:W3CDTF">2024-03-30T19:10:34Z</dcterms:created>
  <dcterms:modified xsi:type="dcterms:W3CDTF">2024-04-01T23:48:29Z</dcterms:modified>
</cp:coreProperties>
</file>