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  <p:sldId id="349" r:id="rId3"/>
    <p:sldId id="350" r:id="rId4"/>
    <p:sldId id="35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7"/>
    <p:restoredTop sz="96654"/>
  </p:normalViewPr>
  <p:slideViewPr>
    <p:cSldViewPr snapToGrid="0">
      <p:cViewPr varScale="1">
        <p:scale>
          <a:sx n="210" d="100"/>
          <a:sy n="210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3659-73D5-70CC-A4CE-DB1D0742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0D51D-032F-D5AF-6834-0CE8FE21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7907-BE10-7DE3-2E8D-72B3A82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9A78-4099-7784-E799-BC2ADE4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C185-623A-8493-31AC-6D030CD0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EDC0-765E-40B0-B4C3-A4A456F0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1B5A-8312-BA7A-A887-C96E336D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2CC1-91CA-49B6-6B15-AD8A00C6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1FEC-5880-E5FD-A6B1-B364BB5E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E383-5E22-7509-2F6C-66B5C18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8122C-706F-646B-39DD-8E55AEB3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6ECE-6735-FF11-C0DE-ADB0AB1AE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34BE-6EED-69BE-B612-EA81E466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ACF1-A14D-9773-F482-8EF8EBF7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4B98-83E3-83E3-7E8F-A0EDCCA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8173-A539-3711-6370-BB62AB1C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6C7-121C-49D0-7FF7-C7E0BDB7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EF345-93E4-D49F-DA97-D58C809F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A88F-3920-F81A-E75B-C740DC86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1E02-7554-4DF8-53AB-3A10BFD2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5B8C-D7B6-CA92-4374-A9E07566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EC5A-70DC-0F85-AABB-5FE10126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5A08-029F-D5AC-9AF1-0F4F52B0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7474-EE34-F726-A15F-DB89C33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E7F2-0C84-61AB-633C-AFBD4476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9F52-AD49-EDF2-B2B4-6AAA1431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D03E-9533-33E3-09C1-7321BA74E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D1CF6-41D9-471F-2A1D-084085AC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6F3D-7951-F007-0AE5-1836538B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33E08-6932-F199-0690-2570CDD6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D2761-BA8E-1216-4DD5-6E81DE62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9856-0514-F5D9-32E4-F25F4B81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508D6-632F-B61C-C270-CB94BCBE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D49D-8646-2303-870E-07F25A41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0E125-DC7A-FEDC-6246-2B154B8C3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C5810-B81C-91A0-C66F-F7A1E6622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4BB85-2692-A360-606D-B848BCC0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9FD1E-D3EF-FBEE-7BBD-9AA8AF7E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AFA97-3680-D0CF-A71E-B805962D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5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9F43-272E-583E-8068-65A2AB92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99354-61A5-4051-F42E-E6D8A5E4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60F98-CA1A-E931-F84C-7EAF57DA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4C8C5-E826-30C8-B24A-F8B2FE0E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3F7A4-8990-F638-A8C7-00299812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0C1CE-BF05-5F8D-2D40-A37BADF2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A70C2-3BAA-3C02-8502-E5B4847E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E052-E1DF-87DC-F6FA-E7D13EDF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B513-A416-882B-6628-F197DAE9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3C828-67E8-FAFA-EF60-7CBB669A0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97A9-2165-C467-D8F6-168204E9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EB20C-38D9-557A-BB04-468DFA22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DFB67-644A-77B6-8720-4AA6D1F3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0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7746-73B2-0B2D-09B8-7CAF145A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DA2E2-E21A-7007-4F35-D6D17E2A9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4FFD-23AC-6EA0-F9F0-5D7B44EB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FF3A4-24FD-5252-ED0A-BD85353E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61D42-CECA-1B57-6AA2-A60A86FE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E7CF-8EB9-ACE7-580E-B3D02D84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669C3-5088-1852-813E-AE64B1EF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D2489-0F7E-EFC4-7FAA-227C5631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D8D2-0B2D-6D94-D0C7-507146510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5599-EF25-AA4C-ADD7-327D206113B6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BA7F-39B8-A97A-2FD9-2838BDBE5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B2A37-CAD4-3304-BB93-C8493B5F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D3968B-CE51-F3EA-2D72-EE4DA85E55D8}"/>
              </a:ext>
            </a:extLst>
          </p:cNvPr>
          <p:cNvSpPr/>
          <p:nvPr/>
        </p:nvSpPr>
        <p:spPr>
          <a:xfrm>
            <a:off x="1199072" y="532321"/>
            <a:ext cx="1651591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90E9D9-0ECC-4973-FF65-F831357DF03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850663" y="830033"/>
            <a:ext cx="2238790" cy="4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A48804-55DC-9C6D-237F-FFB9F5EC9B55}"/>
              </a:ext>
            </a:extLst>
          </p:cNvPr>
          <p:cNvSpPr/>
          <p:nvPr/>
        </p:nvSpPr>
        <p:spPr>
          <a:xfrm>
            <a:off x="5089453" y="574159"/>
            <a:ext cx="176500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897654-6062-FFCE-A29D-3255C06D96A6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6854458" y="871869"/>
            <a:ext cx="266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064F0-AC9D-0713-B18F-ACA61A65AE21}"/>
              </a:ext>
            </a:extLst>
          </p:cNvPr>
          <p:cNvSpPr/>
          <p:nvPr/>
        </p:nvSpPr>
        <p:spPr>
          <a:xfrm>
            <a:off x="9519685" y="574159"/>
            <a:ext cx="176500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Fingerprinting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5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99DF4D1-7ADB-F41E-6CCE-A876FA4E66F7}"/>
              </a:ext>
            </a:extLst>
          </p:cNvPr>
          <p:cNvSpPr/>
          <p:nvPr/>
        </p:nvSpPr>
        <p:spPr>
          <a:xfrm>
            <a:off x="1350811" y="292705"/>
            <a:ext cx="1259596" cy="2096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Collection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1F6A825-95F0-AC24-D4BF-B3B13448AA9A}"/>
              </a:ext>
            </a:extLst>
          </p:cNvPr>
          <p:cNvGrpSpPr/>
          <p:nvPr/>
        </p:nvGrpSpPr>
        <p:grpSpPr>
          <a:xfrm>
            <a:off x="2723765" y="271686"/>
            <a:ext cx="7060795" cy="2138753"/>
            <a:chOff x="2723765" y="271686"/>
            <a:chExt cx="7060795" cy="2138753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E977CE5-85B2-E06D-9BE5-90BD77A9B456}"/>
                </a:ext>
              </a:extLst>
            </p:cNvPr>
            <p:cNvGrpSpPr/>
            <p:nvPr/>
          </p:nvGrpSpPr>
          <p:grpSpPr>
            <a:xfrm>
              <a:off x="2723765" y="271686"/>
              <a:ext cx="7060795" cy="2138753"/>
              <a:chOff x="2723765" y="271686"/>
              <a:chExt cx="7060795" cy="2138753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67B68C4-FB08-62D3-B6FF-35E3FB99C237}"/>
                  </a:ext>
                </a:extLst>
              </p:cNvPr>
              <p:cNvGrpSpPr/>
              <p:nvPr/>
            </p:nvGrpSpPr>
            <p:grpSpPr>
              <a:xfrm>
                <a:off x="2723765" y="271686"/>
                <a:ext cx="7060795" cy="2138753"/>
                <a:chOff x="295458" y="1289032"/>
                <a:chExt cx="7060795" cy="2138753"/>
              </a:xfrm>
            </p:grpSpPr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60BAED0-D990-366E-7169-D6B1C2895C61}"/>
                    </a:ext>
                  </a:extLst>
                </p:cNvPr>
                <p:cNvSpPr/>
                <p:nvPr/>
              </p:nvSpPr>
              <p:spPr>
                <a:xfrm>
                  <a:off x="449774" y="2152105"/>
                  <a:ext cx="966975" cy="12336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00B050"/>
                      </a:solidFill>
                    </a:rPr>
                    <a:t>TTS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759206A7-B5F6-171C-18DB-0DE4BEAA1ECE}"/>
                    </a:ext>
                  </a:extLst>
                </p:cNvPr>
                <p:cNvSpPr/>
                <p:nvPr/>
              </p:nvSpPr>
              <p:spPr>
                <a:xfrm>
                  <a:off x="6179689" y="1289032"/>
                  <a:ext cx="1094008" cy="132315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00B050"/>
                      </a:solidFill>
                    </a:rPr>
                    <a:t>Web Crawling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EEDB186D-930D-C08D-29AC-B2E37E897804}"/>
                    </a:ext>
                  </a:extLst>
                </p:cNvPr>
                <p:cNvSpPr/>
                <p:nvPr/>
              </p:nvSpPr>
              <p:spPr>
                <a:xfrm>
                  <a:off x="295458" y="1289032"/>
                  <a:ext cx="1314280" cy="50490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rgbClr val="FF0000"/>
                      </a:solidFill>
                    </a:rPr>
                    <a:t>Voice</a:t>
                  </a:r>
                  <a:r>
                    <a:rPr lang="zh-CN" alt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Commands</a:t>
                  </a:r>
                </a:p>
              </p:txBody>
            </p:sp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3D72C81A-8F6A-1154-A732-CA1CF19BE2FE}"/>
                    </a:ext>
                  </a:extLst>
                </p:cNvPr>
                <p:cNvSpPr/>
                <p:nvPr/>
              </p:nvSpPr>
              <p:spPr>
                <a:xfrm>
                  <a:off x="6096757" y="2991481"/>
                  <a:ext cx="1259496" cy="43630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rgbClr val="FF0000"/>
                      </a:solidFill>
                    </a:rPr>
                    <a:t>Responses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7ACE49FC-D353-C2D8-2683-6411FCEB6AC0}"/>
                    </a:ext>
                  </a:extLst>
                </p:cNvPr>
                <p:cNvSpPr txBox="1"/>
                <p:nvPr/>
              </p:nvSpPr>
              <p:spPr>
                <a:xfrm>
                  <a:off x="1358129" y="2280160"/>
                  <a:ext cx="6404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70C0"/>
                      </a:solidFill>
                    </a:rPr>
                    <a:t>Audio</a:t>
                  </a:r>
                  <a:r>
                    <a:rPr lang="zh-CN" altLang="en-US" sz="1200" dirty="0">
                      <a:solidFill>
                        <a:srgbClr val="0070C0"/>
                      </a:solidFill>
                    </a:rPr>
                    <a:t> </a:t>
                  </a:r>
                  <a:endParaRPr lang="en-US" altLang="zh-CN" sz="1200" dirty="0">
                    <a:solidFill>
                      <a:srgbClr val="0070C0"/>
                    </a:solidFill>
                  </a:endParaRPr>
                </a:p>
                <a:p>
                  <a:r>
                    <a:rPr lang="en-US" altLang="zh-CN" sz="1200" dirty="0">
                      <a:solidFill>
                        <a:srgbClr val="0070C0"/>
                      </a:solidFill>
                    </a:rPr>
                    <a:t>.wav</a:t>
                  </a:r>
                  <a:endParaRPr lang="en-US" sz="1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4D405DF-E349-F88B-7C1C-4F594E995D8D}"/>
                    </a:ext>
                  </a:extLst>
                </p:cNvPr>
                <p:cNvSpPr txBox="1"/>
                <p:nvPr/>
              </p:nvSpPr>
              <p:spPr>
                <a:xfrm>
                  <a:off x="5476631" y="2072182"/>
                  <a:ext cx="7962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7030A0"/>
                      </a:solidFill>
                    </a:rPr>
                    <a:t>Activities</a:t>
                  </a:r>
                  <a:r>
                    <a:rPr lang="zh-CN" altLang="en-US" sz="1200" dirty="0">
                      <a:solidFill>
                        <a:srgbClr val="7030A0"/>
                      </a:solidFill>
                    </a:rPr>
                    <a:t> </a:t>
                  </a:r>
                  <a:r>
                    <a:rPr lang="en-US" altLang="zh-CN" sz="1200" dirty="0">
                      <a:solidFill>
                        <a:srgbClr val="7030A0"/>
                      </a:solidFill>
                    </a:rPr>
                    <a:t>History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ECD9FA-F465-3F5E-C983-3D0FCEB854E3}"/>
                    </a:ext>
                  </a:extLst>
                </p:cNvPr>
                <p:cNvSpPr txBox="1"/>
                <p:nvPr/>
              </p:nvSpPr>
              <p:spPr>
                <a:xfrm>
                  <a:off x="985211" y="1817545"/>
                  <a:ext cx="77507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0070C0"/>
                      </a:solidFill>
                    </a:rPr>
                    <a:t>Text</a:t>
                  </a:r>
                  <a:r>
                    <a:rPr lang="zh-CN" altLang="en-US" sz="120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altLang="zh-CN" sz="1200" dirty="0">
                      <a:solidFill>
                        <a:srgbClr val="0070C0"/>
                      </a:solidFill>
                    </a:rPr>
                    <a:t>.txt</a:t>
                  </a:r>
                  <a:endParaRPr lang="en-US" sz="1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C8B9CA8F-1EAB-1B7F-01CC-FE01A0ECA66D}"/>
                    </a:ext>
                  </a:extLst>
                </p:cNvPr>
                <p:cNvSpPr txBox="1"/>
                <p:nvPr/>
              </p:nvSpPr>
              <p:spPr>
                <a:xfrm>
                  <a:off x="5996033" y="2637267"/>
                  <a:ext cx="7962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0070C0"/>
                      </a:solidFill>
                    </a:rPr>
                    <a:t>Text</a:t>
                  </a:r>
                  <a:r>
                    <a:rPr lang="zh-CN" altLang="en-US" sz="120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altLang="zh-CN" sz="1200" dirty="0">
                      <a:solidFill>
                        <a:srgbClr val="0070C0"/>
                      </a:solidFill>
                    </a:rPr>
                    <a:t>.txt</a:t>
                  </a:r>
                  <a:endParaRPr lang="en-US" sz="1200" dirty="0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8454F49C-F75F-2B6C-19F7-729FAFB65373}"/>
                    </a:ext>
                  </a:extLst>
                </p:cNvPr>
                <p:cNvGrpSpPr/>
                <p:nvPr/>
              </p:nvGrpSpPr>
              <p:grpSpPr>
                <a:xfrm>
                  <a:off x="1825755" y="1289032"/>
                  <a:ext cx="3750463" cy="2138753"/>
                  <a:chOff x="1891465" y="2223101"/>
                  <a:chExt cx="3900466" cy="2233842"/>
                </a:xfrm>
              </p:grpSpPr>
              <p:grpSp>
                <p:nvGrpSpPr>
                  <p:cNvPr id="253" name="Group 252">
                    <a:extLst>
                      <a:ext uri="{FF2B5EF4-FFF2-40B4-BE49-F238E27FC236}">
                        <a16:creationId xmlns:a16="http://schemas.microsoft.com/office/drawing/2014/main" id="{D9AE625F-40FD-25E1-AD87-10485551E8A7}"/>
                      </a:ext>
                    </a:extLst>
                  </p:cNvPr>
                  <p:cNvGrpSpPr/>
                  <p:nvPr/>
                </p:nvGrpSpPr>
                <p:grpSpPr>
                  <a:xfrm>
                    <a:off x="1891465" y="2223101"/>
                    <a:ext cx="3900466" cy="2233842"/>
                    <a:chOff x="1955968" y="4771836"/>
                    <a:chExt cx="3524376" cy="1804577"/>
                  </a:xfrm>
                </p:grpSpPr>
                <p:sp>
                  <p:nvSpPr>
                    <p:cNvPr id="252" name="Alternate Process 251">
                      <a:extLst>
                        <a:ext uri="{FF2B5EF4-FFF2-40B4-BE49-F238E27FC236}">
                          <a16:creationId xmlns:a16="http://schemas.microsoft.com/office/drawing/2014/main" id="{E26DB35D-A5A9-6728-9F25-C5A1E10F9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5968" y="4771836"/>
                      <a:ext cx="3524376" cy="1804577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ounded Rectangle 234">
                      <a:extLst>
                        <a:ext uri="{FF2B5EF4-FFF2-40B4-BE49-F238E27FC236}">
                          <a16:creationId xmlns:a16="http://schemas.microsoft.com/office/drawing/2014/main" id="{B542E29F-1DE6-C703-867C-DE5504850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7180" y="4905808"/>
                      <a:ext cx="1173708" cy="50303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Audio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Playing</a:t>
                      </a:r>
                    </a:p>
                  </p:txBody>
                </p:sp>
                <p:sp>
                  <p:nvSpPr>
                    <p:cNvPr id="236" name="Rounded Rectangle 235">
                      <a:extLst>
                        <a:ext uri="{FF2B5EF4-FFF2-40B4-BE49-F238E27FC236}">
                          <a16:creationId xmlns:a16="http://schemas.microsoft.com/office/drawing/2014/main" id="{C89C8EE1-4C27-ABAD-6497-205661C78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356" y="5876358"/>
                      <a:ext cx="1145029" cy="50303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Speaker</a:t>
                      </a:r>
                    </a:p>
                    <a:p>
                      <a:pPr algn="ctr"/>
                      <a:r>
                        <a:rPr lang="en-US" altLang="zh-CN" dirty="0"/>
                        <a:t>Respond</a:t>
                      </a:r>
                    </a:p>
                  </p:txBody>
                </p:sp>
                <p:sp>
                  <p:nvSpPr>
                    <p:cNvPr id="241" name="Rounded Rectangle 240">
                      <a:extLst>
                        <a:ext uri="{FF2B5EF4-FFF2-40B4-BE49-F238E27FC236}">
                          <a16:creationId xmlns:a16="http://schemas.microsoft.com/office/drawing/2014/main" id="{4AC5261E-1B37-249B-27C4-578285545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7179" y="5868409"/>
                      <a:ext cx="1173709" cy="50303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Start</a:t>
                      </a:r>
                    </a:p>
                    <a:p>
                      <a:pPr algn="ctr"/>
                      <a:r>
                        <a:rPr lang="en-US" altLang="zh-CN" dirty="0"/>
                        <a:t>Capturing</a:t>
                      </a:r>
                    </a:p>
                  </p:txBody>
                </p:sp>
                <p:sp>
                  <p:nvSpPr>
                    <p:cNvPr id="242" name="Rounded Rectangle 241">
                      <a:extLst>
                        <a:ext uri="{FF2B5EF4-FFF2-40B4-BE49-F238E27FC236}">
                          <a16:creationId xmlns:a16="http://schemas.microsoft.com/office/drawing/2014/main" id="{50ACF107-1827-54AF-73EB-F985CFA6E9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806" y="4905808"/>
                      <a:ext cx="1173708" cy="50303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Stop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Capturing</a:t>
                      </a:r>
                    </a:p>
                  </p:txBody>
                </p:sp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08565242-FAF1-91F8-5899-891D4596C0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4677" y="5440169"/>
                      <a:ext cx="805790" cy="389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Silence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zh-CN" sz="120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Detection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p:grpSp>
              <p:sp>
                <p:nvSpPr>
                  <p:cNvPr id="78" name="Rounded Rectangle 77">
                    <a:extLst>
                      <a:ext uri="{FF2B5EF4-FFF2-40B4-BE49-F238E27FC236}">
                        <a16:creationId xmlns:a16="http://schemas.microsoft.com/office/drawing/2014/main" id="{B86547E2-C78E-A581-52E5-D8C4CB6A8B7B}"/>
                      </a:ext>
                    </a:extLst>
                  </p:cNvPr>
                  <p:cNvSpPr/>
                  <p:nvPr/>
                </p:nvSpPr>
                <p:spPr>
                  <a:xfrm>
                    <a:off x="3315476" y="3041071"/>
                    <a:ext cx="911265" cy="50490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Traffic</a:t>
                    </a:r>
                    <a:r>
                      <a:rPr lang="zh-CN" altLang="en-US" b="1" dirty="0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Trace</a:t>
                    </a:r>
                  </a:p>
                </p:txBody>
              </p:sp>
            </p:grp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EA52288F-24A0-5646-7A93-8AEE3AA56D7F}"/>
                    </a:ext>
                  </a:extLst>
                </p:cNvPr>
                <p:cNvSpPr txBox="1"/>
                <p:nvPr/>
              </p:nvSpPr>
              <p:spPr>
                <a:xfrm>
                  <a:off x="2260907" y="2173462"/>
                  <a:ext cx="4316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FFC000"/>
                      </a:solidFill>
                    </a:rPr>
                    <a:t>SSH</a:t>
                  </a:r>
                  <a:endParaRPr lang="en-US" sz="12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BF04127F-36E4-5723-5F8C-E506425150A9}"/>
                    </a:ext>
                  </a:extLst>
                </p:cNvPr>
                <p:cNvSpPr txBox="1"/>
                <p:nvPr/>
              </p:nvSpPr>
              <p:spPr>
                <a:xfrm>
                  <a:off x="3439144" y="1505838"/>
                  <a:ext cx="4316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FFC000"/>
                      </a:solidFill>
                    </a:rPr>
                    <a:t>SSH</a:t>
                  </a:r>
                  <a:endParaRPr lang="en-US" sz="1200" dirty="0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311" name="Right Arrow 310">
                <a:extLst>
                  <a:ext uri="{FF2B5EF4-FFF2-40B4-BE49-F238E27FC236}">
                    <a16:creationId xmlns:a16="http://schemas.microsoft.com/office/drawing/2014/main" id="{A0FDE0EC-EA32-7BA5-474F-9F958E48E753}"/>
                  </a:ext>
                </a:extLst>
              </p:cNvPr>
              <p:cNvSpPr/>
              <p:nvPr/>
            </p:nvSpPr>
            <p:spPr>
              <a:xfrm>
                <a:off x="3876501" y="1694956"/>
                <a:ext cx="355477" cy="1455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ight Arrow 315">
                <a:extLst>
                  <a:ext uri="{FF2B5EF4-FFF2-40B4-BE49-F238E27FC236}">
                    <a16:creationId xmlns:a16="http://schemas.microsoft.com/office/drawing/2014/main" id="{0365E703-8A7B-CF33-491A-A8DF12D13032}"/>
                  </a:ext>
                </a:extLst>
              </p:cNvPr>
              <p:cNvSpPr/>
              <p:nvPr/>
            </p:nvSpPr>
            <p:spPr>
              <a:xfrm>
                <a:off x="8081104" y="818853"/>
                <a:ext cx="443960" cy="2220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9" name="Down Arrow 318">
              <a:extLst>
                <a:ext uri="{FF2B5EF4-FFF2-40B4-BE49-F238E27FC236}">
                  <a16:creationId xmlns:a16="http://schemas.microsoft.com/office/drawing/2014/main" id="{11045989-3F6B-67CF-19C2-0FE84C143E38}"/>
                </a:ext>
              </a:extLst>
            </p:cNvPr>
            <p:cNvSpPr/>
            <p:nvPr/>
          </p:nvSpPr>
          <p:spPr>
            <a:xfrm>
              <a:off x="9089073" y="1620975"/>
              <a:ext cx="148444" cy="31489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Down Arrow 319">
              <a:extLst>
                <a:ext uri="{FF2B5EF4-FFF2-40B4-BE49-F238E27FC236}">
                  <a16:creationId xmlns:a16="http://schemas.microsoft.com/office/drawing/2014/main" id="{04DDB74C-5B1D-E371-C85D-3A61119B4712}"/>
                </a:ext>
              </a:extLst>
            </p:cNvPr>
            <p:cNvSpPr/>
            <p:nvPr/>
          </p:nvSpPr>
          <p:spPr>
            <a:xfrm>
              <a:off x="3297976" y="792241"/>
              <a:ext cx="148444" cy="31489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Down Arrow 320">
              <a:extLst>
                <a:ext uri="{FF2B5EF4-FFF2-40B4-BE49-F238E27FC236}">
                  <a16:creationId xmlns:a16="http://schemas.microsoft.com/office/drawing/2014/main" id="{63348C71-8D80-774C-D7FC-E55A0A58FE3D}"/>
                </a:ext>
              </a:extLst>
            </p:cNvPr>
            <p:cNvSpPr/>
            <p:nvPr/>
          </p:nvSpPr>
          <p:spPr>
            <a:xfrm>
              <a:off x="5013756" y="1054836"/>
              <a:ext cx="148444" cy="46166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ight Arrow 322">
              <a:extLst>
                <a:ext uri="{FF2B5EF4-FFF2-40B4-BE49-F238E27FC236}">
                  <a16:creationId xmlns:a16="http://schemas.microsoft.com/office/drawing/2014/main" id="{0D95FF7C-318E-F2CE-B4B4-7B31DEA16650}"/>
                </a:ext>
              </a:extLst>
            </p:cNvPr>
            <p:cNvSpPr/>
            <p:nvPr/>
          </p:nvSpPr>
          <p:spPr>
            <a:xfrm>
              <a:off x="5720344" y="1800769"/>
              <a:ext cx="688448" cy="19230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Up Arrow 323">
              <a:extLst>
                <a:ext uri="{FF2B5EF4-FFF2-40B4-BE49-F238E27FC236}">
                  <a16:creationId xmlns:a16="http://schemas.microsoft.com/office/drawing/2014/main" id="{46B152D5-38BC-4074-9081-E09F42555A55}"/>
                </a:ext>
              </a:extLst>
            </p:cNvPr>
            <p:cNvSpPr/>
            <p:nvPr/>
          </p:nvSpPr>
          <p:spPr>
            <a:xfrm>
              <a:off x="6988490" y="1091751"/>
              <a:ext cx="126676" cy="405728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Left Arrow 324">
              <a:extLst>
                <a:ext uri="{FF2B5EF4-FFF2-40B4-BE49-F238E27FC236}">
                  <a16:creationId xmlns:a16="http://schemas.microsoft.com/office/drawing/2014/main" id="{D1D961EB-81AC-C3C6-790F-9566A80A725A}"/>
                </a:ext>
              </a:extLst>
            </p:cNvPr>
            <p:cNvSpPr/>
            <p:nvPr/>
          </p:nvSpPr>
          <p:spPr>
            <a:xfrm>
              <a:off x="5696035" y="694839"/>
              <a:ext cx="691338" cy="163502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09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303361C8-9BD9-63A1-A775-6289A75C9FE3}"/>
              </a:ext>
            </a:extLst>
          </p:cNvPr>
          <p:cNvSpPr/>
          <p:nvPr/>
        </p:nvSpPr>
        <p:spPr>
          <a:xfrm>
            <a:off x="1410960" y="1166281"/>
            <a:ext cx="1889357" cy="847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B30F82-37E5-19AC-FBF0-52C8394B068F}"/>
              </a:ext>
            </a:extLst>
          </p:cNvPr>
          <p:cNvSpPr/>
          <p:nvPr/>
        </p:nvSpPr>
        <p:spPr>
          <a:xfrm>
            <a:off x="3547449" y="1370372"/>
            <a:ext cx="1380684" cy="43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7BC963F-A9A2-2C10-07DD-FA0B8A38CAE0}"/>
              </a:ext>
            </a:extLst>
          </p:cNvPr>
          <p:cNvSpPr/>
          <p:nvPr/>
        </p:nvSpPr>
        <p:spPr>
          <a:xfrm>
            <a:off x="3547449" y="2014069"/>
            <a:ext cx="1380684" cy="499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82B75F-0278-D06E-A00E-C676E905D431}"/>
              </a:ext>
            </a:extLst>
          </p:cNvPr>
          <p:cNvSpPr/>
          <p:nvPr/>
        </p:nvSpPr>
        <p:spPr>
          <a:xfrm>
            <a:off x="3547449" y="684286"/>
            <a:ext cx="1380684" cy="478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2678ADC0-C0B1-F8D9-89DE-91BB2D7C5BD3}"/>
              </a:ext>
            </a:extLst>
          </p:cNvPr>
          <p:cNvSpPr/>
          <p:nvPr/>
        </p:nvSpPr>
        <p:spPr>
          <a:xfrm>
            <a:off x="1138457" y="1489685"/>
            <a:ext cx="1949913" cy="14351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Fingerprinting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5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47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 (Student)</dc:creator>
  <cp:lastModifiedBy>Xiaoguang Guo (Student)</cp:lastModifiedBy>
  <cp:revision>147</cp:revision>
  <dcterms:created xsi:type="dcterms:W3CDTF">2024-03-30T19:10:34Z</dcterms:created>
  <dcterms:modified xsi:type="dcterms:W3CDTF">2024-03-30T22:08:40Z</dcterms:modified>
</cp:coreProperties>
</file>