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80" d="100"/>
          <a:sy n="80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3E8E0-B749-4D7B-B949-1FB2C42B8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26216C-8155-4B79-BBB3-F6A6A1FE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97B8FF-ED1E-4BEA-93E3-08135F15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65C0-8E60-46E1-B555-66D5CEA9FE41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AF8F3D-1031-4C3A-AF42-E89AABBA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14E802-510E-4A72-B74C-710539E7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F75F-3D4F-4132-9453-04F9D5ECA3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43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A928E-F855-4F43-B946-C70A9511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83861C-47DA-4AB3-8521-E47F9A563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53A5E9-629A-495B-9997-5C2A74FB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65C0-8E60-46E1-B555-66D5CEA9FE41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264D7B-90AE-40FC-A771-A9578AD3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16798A-55D9-411F-9B14-71FF9888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F75F-3D4F-4132-9453-04F9D5ECA3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7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171AD0-BFAC-4884-89B6-65C4AC659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6735CE-AFC9-441E-9EE4-86AD34F88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6C5834-D34E-44EE-B11B-44928268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65C0-8E60-46E1-B555-66D5CEA9FE41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64F39F-4844-4101-AC34-3206C0FF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B62102-AE9A-4A43-A1F9-401064A9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F75F-3D4F-4132-9453-04F9D5ECA3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06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681E1-32A6-4AB8-BB06-C8FB4384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DA8976-979A-45EE-B3B4-EE9E2226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6BB689-793C-48B1-892F-F22A4FF6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65C0-8E60-46E1-B555-66D5CEA9FE41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ACB248-6613-4408-8FC9-6F286DFE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9631BA-9FE7-4596-8B02-0C41E706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F75F-3D4F-4132-9453-04F9D5ECA3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38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B3A0B-C27D-4349-A585-00BEF5C8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324646-A038-44DC-8F97-3A498A97F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FF8808-96F5-4A8A-A5DB-F64B9165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65C0-8E60-46E1-B555-66D5CEA9FE41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05E75C-C725-4C70-865F-F12653FA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387265-9504-48E0-8C12-709D3802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F75F-3D4F-4132-9453-04F9D5ECA3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82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744BE-4240-415B-B7C3-1F93F33B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847B4B-559F-46D7-832B-5AFA10131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CD4B9E-B655-45E2-A22F-11C45D4E2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2FB02E-9F91-41EE-B2DC-6F3CDC5B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65C0-8E60-46E1-B555-66D5CEA9FE41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4B9AD4-A869-4671-9829-659F16EB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D2BDF5-43D9-455E-A59B-FDB34823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F75F-3D4F-4132-9453-04F9D5ECA3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92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482D6-C2F3-4808-845A-CA981C0E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2AAA91-0D99-461E-B3AA-4C0A318D8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933878-C8E0-4FD3-9F10-01C2EEA8C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398F5B-4DB2-4D83-87C4-89723E329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E43C88-8D68-4547-ABF7-5A80B9C40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FEC995-DC1C-47E8-976F-0A674AD8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65C0-8E60-46E1-B555-66D5CEA9FE41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C87BD2-E239-4A6F-A501-0B502752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4E2BEA-1C75-45D1-89DA-DE6FCAC2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F75F-3D4F-4132-9453-04F9D5ECA3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28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E4FE0-C8EC-42AE-946A-7F10D6E0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6C10B9-1F3B-4399-9306-E0921B0D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65C0-8E60-46E1-B555-66D5CEA9FE41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8C6881-EE06-4E22-A5F0-9695A668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024233-76A6-4FCC-B4CB-11971071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F75F-3D4F-4132-9453-04F9D5ECA3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62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C90DB1-AFE1-4337-8031-53E8AA8C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65C0-8E60-46E1-B555-66D5CEA9FE41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2480FA-3E0F-45DB-9347-4006E607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3FB340-3704-4302-A28A-A153348A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F75F-3D4F-4132-9453-04F9D5ECA3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79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CCFDB-4E64-4B40-943B-D50F83F9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58AB80-E7D4-4817-9100-3A68CA573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D969E5-69AC-4F9B-BFB2-B05DF51D6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5933FD-8AB8-480A-9757-36C72E0E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65C0-8E60-46E1-B555-66D5CEA9FE41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90019B-23C5-450C-B2CF-B6B48262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ED1C54-0E77-4215-B7B9-1E668DFB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F75F-3D4F-4132-9453-04F9D5ECA3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5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B4FFB-7188-427F-9A8F-0BB527BC4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4CEB122-1687-4C9F-9424-AC54B3211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DFA7E1-CB53-438A-9E0D-CC9886456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2308A5-1634-4C82-9FCC-B30B1D99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65C0-8E60-46E1-B555-66D5CEA9FE41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13CDAA-F7D8-44FC-B1ED-37B21493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B35DCE-C8C6-4617-AD36-13EDF9C4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F75F-3D4F-4132-9453-04F9D5ECA3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2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D45AC9-84B2-42AE-9984-40C882622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287FC3-F0EE-40E9-AE42-D78D6B257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374526-C946-4E3A-B940-4DFD19F85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765C0-8E60-46E1-B555-66D5CEA9FE41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8ADA5F-CE1C-4E35-9525-8FA3B65E2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DA6663-1B6D-4DC9-B07B-7D609643C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3F75F-3D4F-4132-9453-04F9D5ECA3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3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C6729A02-4431-4D49-BDD2-AA05D8184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51" y="175758"/>
            <a:ext cx="1952898" cy="6506483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08AD79F7-8123-41CC-9BA6-FAB38E4D1B17}"/>
              </a:ext>
            </a:extLst>
          </p:cNvPr>
          <p:cNvSpPr/>
          <p:nvPr/>
        </p:nvSpPr>
        <p:spPr>
          <a:xfrm>
            <a:off x="6689558" y="127631"/>
            <a:ext cx="473755" cy="46672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0806733-F204-41CB-B82E-98BD2BC603DD}"/>
              </a:ext>
            </a:extLst>
          </p:cNvPr>
          <p:cNvSpPr/>
          <p:nvPr/>
        </p:nvSpPr>
        <p:spPr>
          <a:xfrm>
            <a:off x="7010913" y="97649"/>
            <a:ext cx="304800" cy="268609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D405850-0F60-470F-819E-0685E1D55FAA}"/>
              </a:ext>
            </a:extLst>
          </p:cNvPr>
          <p:cNvGrpSpPr/>
          <p:nvPr/>
        </p:nvGrpSpPr>
        <p:grpSpPr>
          <a:xfrm>
            <a:off x="5119551" y="1419726"/>
            <a:ext cx="2018213" cy="2971800"/>
            <a:chOff x="5119551" y="1419726"/>
            <a:chExt cx="2018213" cy="2971800"/>
          </a:xfrm>
        </p:grpSpPr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9C605C05-8F37-4C53-AD7A-1C3260C29247}"/>
                </a:ext>
              </a:extLst>
            </p:cNvPr>
            <p:cNvSpPr/>
            <p:nvPr/>
          </p:nvSpPr>
          <p:spPr>
            <a:xfrm>
              <a:off x="5119551" y="1419726"/>
              <a:ext cx="1891361" cy="29718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ED6BCDE-913D-4AA5-84ED-1B082AFE1B28}"/>
                </a:ext>
              </a:extLst>
            </p:cNvPr>
            <p:cNvSpPr/>
            <p:nvPr/>
          </p:nvSpPr>
          <p:spPr>
            <a:xfrm>
              <a:off x="6832964" y="3317317"/>
              <a:ext cx="304800" cy="2686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61C67EC-F47C-4D76-BC8C-51E844967332}"/>
              </a:ext>
            </a:extLst>
          </p:cNvPr>
          <p:cNvGrpSpPr/>
          <p:nvPr/>
        </p:nvGrpSpPr>
        <p:grpSpPr>
          <a:xfrm>
            <a:off x="5184576" y="4690247"/>
            <a:ext cx="1933305" cy="793271"/>
            <a:chOff x="5204459" y="3268980"/>
            <a:chExt cx="1933305" cy="820054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B895B2BC-C46C-42E8-9135-D08B8F6CD5F7}"/>
                </a:ext>
              </a:extLst>
            </p:cNvPr>
            <p:cNvSpPr/>
            <p:nvPr/>
          </p:nvSpPr>
          <p:spPr>
            <a:xfrm>
              <a:off x="5204459" y="3268980"/>
              <a:ext cx="1826335" cy="82005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0E2E1167-CA47-4AAD-BD46-ABBFB89FAFF0}"/>
                </a:ext>
              </a:extLst>
            </p:cNvPr>
            <p:cNvSpPr/>
            <p:nvPr/>
          </p:nvSpPr>
          <p:spPr>
            <a:xfrm>
              <a:off x="6832964" y="3317699"/>
              <a:ext cx="304800" cy="2686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6C93EAA-DCF6-498F-9E53-0A7C600296CA}"/>
              </a:ext>
            </a:extLst>
          </p:cNvPr>
          <p:cNvGrpSpPr/>
          <p:nvPr/>
        </p:nvGrpSpPr>
        <p:grpSpPr>
          <a:xfrm>
            <a:off x="5204459" y="5686244"/>
            <a:ext cx="1933305" cy="793271"/>
            <a:chOff x="5204459" y="3268980"/>
            <a:chExt cx="1933305" cy="820054"/>
          </a:xfrm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9C1E91E3-03B9-4B59-A1B4-4917CFADBA92}"/>
                </a:ext>
              </a:extLst>
            </p:cNvPr>
            <p:cNvSpPr/>
            <p:nvPr/>
          </p:nvSpPr>
          <p:spPr>
            <a:xfrm>
              <a:off x="5204459" y="3268980"/>
              <a:ext cx="1826335" cy="82005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57D089D-3A7D-425A-9055-172F2B384794}"/>
                </a:ext>
              </a:extLst>
            </p:cNvPr>
            <p:cNvSpPr/>
            <p:nvPr/>
          </p:nvSpPr>
          <p:spPr>
            <a:xfrm>
              <a:off x="6832964" y="3317699"/>
              <a:ext cx="304800" cy="2686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64A4A325-FD19-4E17-B16F-389ACD2B766C}"/>
              </a:ext>
            </a:extLst>
          </p:cNvPr>
          <p:cNvGrpSpPr/>
          <p:nvPr/>
        </p:nvGrpSpPr>
        <p:grpSpPr>
          <a:xfrm>
            <a:off x="5201477" y="648370"/>
            <a:ext cx="1916404" cy="472633"/>
            <a:chOff x="5204459" y="3371502"/>
            <a:chExt cx="1916404" cy="717532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A45F52D2-75F1-4C2C-AF9D-0056ECFDCFF6}"/>
                </a:ext>
              </a:extLst>
            </p:cNvPr>
            <p:cNvSpPr/>
            <p:nvPr/>
          </p:nvSpPr>
          <p:spPr>
            <a:xfrm>
              <a:off x="5204459" y="3371502"/>
              <a:ext cx="1826335" cy="717532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2476F89D-C838-4E21-8EF8-0B4D3668D4C3}"/>
                </a:ext>
              </a:extLst>
            </p:cNvPr>
            <p:cNvSpPr/>
            <p:nvPr/>
          </p:nvSpPr>
          <p:spPr>
            <a:xfrm>
              <a:off x="6816063" y="3663994"/>
              <a:ext cx="304800" cy="3430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902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Balzer</dc:creator>
  <cp:lastModifiedBy>Lukas Balzer</cp:lastModifiedBy>
  <cp:revision>2</cp:revision>
  <dcterms:created xsi:type="dcterms:W3CDTF">2017-09-14T13:33:36Z</dcterms:created>
  <dcterms:modified xsi:type="dcterms:W3CDTF">2017-09-14T14:17:37Z</dcterms:modified>
</cp:coreProperties>
</file>