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48-EE1E-4805-8A44-68132E0B431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0C39-45E6-4214-9C6C-186C3528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1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48-EE1E-4805-8A44-68132E0B431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0C39-45E6-4214-9C6C-186C3528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7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48-EE1E-4805-8A44-68132E0B431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0C39-45E6-4214-9C6C-186C3528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8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48-EE1E-4805-8A44-68132E0B431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0C39-45E6-4214-9C6C-186C3528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48-EE1E-4805-8A44-68132E0B431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0C39-45E6-4214-9C6C-186C3528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48-EE1E-4805-8A44-68132E0B431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0C39-45E6-4214-9C6C-186C3528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48-EE1E-4805-8A44-68132E0B431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0C39-45E6-4214-9C6C-186C3528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48-EE1E-4805-8A44-68132E0B431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0C39-45E6-4214-9C6C-186C3528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48-EE1E-4805-8A44-68132E0B431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0C39-45E6-4214-9C6C-186C3528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48-EE1E-4805-8A44-68132E0B431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0C39-45E6-4214-9C6C-186C3528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9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48-EE1E-4805-8A44-68132E0B431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0C39-45E6-4214-9C6C-186C3528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2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DE848-EE1E-4805-8A44-68132E0B431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00C39-45E6-4214-9C6C-186C3528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4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19728" y="2860502"/>
            <a:ext cx="5354309" cy="3383085"/>
            <a:chOff x="519728" y="2860502"/>
            <a:chExt cx="5354309" cy="3383085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519728" y="5694947"/>
              <a:ext cx="5354309" cy="5486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base</a:t>
              </a:r>
            </a:p>
          </p:txBody>
        </p:sp>
        <p:sp>
          <p:nvSpPr>
            <p:cNvPr id="3" name="Rectangle: Rounded Corners 2"/>
            <p:cNvSpPr/>
            <p:nvPr/>
          </p:nvSpPr>
          <p:spPr>
            <a:xfrm>
              <a:off x="711364" y="5715785"/>
              <a:ext cx="1068009" cy="502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time</a:t>
              </a:r>
            </a:p>
            <a:p>
              <a:pPr algn="ctr"/>
              <a:r>
                <a:rPr lang="en-US" sz="1600"/>
                <a:t>container</a:t>
              </a:r>
            </a:p>
          </p:txBody>
        </p:sp>
        <p:sp>
          <p:nvSpPr>
            <p:cNvPr id="4" name="Rectangle: Rounded Corners 3"/>
            <p:cNvSpPr/>
            <p:nvPr/>
          </p:nvSpPr>
          <p:spPr>
            <a:xfrm>
              <a:off x="519728" y="5101589"/>
              <a:ext cx="1648304" cy="5486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err="1"/>
                <a:t>vrschema</a:t>
              </a:r>
              <a:endParaRPr lang="en-US" sz="2400"/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2408632" y="5098194"/>
              <a:ext cx="1561652" cy="5486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err="1"/>
                <a:t>vrkeys</a:t>
              </a:r>
              <a:endParaRPr lang="en-US" sz="240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4148999" y="5098194"/>
              <a:ext cx="1711622" cy="5486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err="1"/>
                <a:t>vrwrappers</a:t>
              </a:r>
              <a:endParaRPr lang="en-US" sz="2400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538393" y="4508231"/>
              <a:ext cx="5335644" cy="5486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capture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38392" y="3454517"/>
              <a:ext cx="2637650" cy="5486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capture controller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358628" y="3649119"/>
              <a:ext cx="2501993" cy="5486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cursor controller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538392" y="2860502"/>
              <a:ext cx="5335645" cy="5486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err="1"/>
                <a:t>bridger</a:t>
              </a:r>
              <a:endParaRPr lang="en-US" sz="2400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538392" y="4059546"/>
              <a:ext cx="2637650" cy="4013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traverse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40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661938" y="1444752"/>
            <a:ext cx="2139696" cy="2029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Your</a:t>
            </a:r>
          </a:p>
          <a:p>
            <a:pPr algn="ctr"/>
            <a:r>
              <a:rPr lang="en-US"/>
              <a:t>App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40624" y="1469136"/>
            <a:ext cx="2139696" cy="2029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Vive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91712" y="2322576"/>
            <a:ext cx="424891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VR Stream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0288" y="932688"/>
            <a:ext cx="2157984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Trace</a:t>
            </a:r>
          </a:p>
          <a:p>
            <a:pPr algn="ctr"/>
            <a:r>
              <a:rPr lang="en-US"/>
              <a:t>View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660136" y="1834896"/>
            <a:ext cx="0" cy="6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01054" y="3773425"/>
            <a:ext cx="1645921" cy="113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Recording</a:t>
            </a:r>
          </a:p>
        </p:txBody>
      </p:sp>
      <p:cxnSp>
        <p:nvCxnSpPr>
          <p:cNvPr id="28" name="Straight Arrow Connector 27"/>
          <p:cNvCxnSpPr>
            <a:cxnSpLocks/>
            <a:endCxn id="26" idx="0"/>
          </p:cNvCxnSpPr>
          <p:nvPr/>
        </p:nvCxnSpPr>
        <p:spPr>
          <a:xfrm>
            <a:off x="5748527" y="2063497"/>
            <a:ext cx="475488" cy="170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3186932">
            <a:off x="2198138" y="3851369"/>
            <a:ext cx="2136662" cy="447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VR Stream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11895" y="4404361"/>
            <a:ext cx="2139696" cy="2029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Editor</a:t>
            </a:r>
          </a:p>
          <a:p>
            <a:pPr algn="ctr"/>
            <a:r>
              <a:rPr lang="en-US"/>
              <a:t>Spatial</a:t>
            </a:r>
          </a:p>
          <a:p>
            <a:pPr algn="ctr"/>
            <a:r>
              <a:rPr lang="en-US"/>
              <a:t>Script</a:t>
            </a:r>
          </a:p>
        </p:txBody>
      </p:sp>
      <p:cxnSp>
        <p:nvCxnSpPr>
          <p:cNvPr id="31" name="Straight Arrow Connector 30"/>
          <p:cNvCxnSpPr>
            <a:cxnSpLocks/>
            <a:stCxn id="30" idx="1"/>
          </p:cNvCxnSpPr>
          <p:nvPr/>
        </p:nvCxnSpPr>
        <p:spPr>
          <a:xfrm flipH="1" flipV="1">
            <a:off x="7046975" y="4404361"/>
            <a:ext cx="1264920" cy="101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89046" y="4735069"/>
            <a:ext cx="1944624" cy="13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Playback/Stepping</a:t>
            </a:r>
          </a:p>
        </p:txBody>
      </p:sp>
    </p:spTree>
    <p:extLst>
      <p:ext uri="{BB962C8B-B14F-4D97-AF65-F5344CB8AC3E}">
        <p14:creationId xmlns:p14="http://schemas.microsoft.com/office/powerpoint/2010/main" val="243042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75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29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</cp:lastModifiedBy>
  <cp:revision>14</cp:revision>
  <dcterms:created xsi:type="dcterms:W3CDTF">2017-04-19T20:37:08Z</dcterms:created>
  <dcterms:modified xsi:type="dcterms:W3CDTF">2017-04-26T03:00:07Z</dcterms:modified>
</cp:coreProperties>
</file>