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AD459-A3E2-92AB-81EC-3D603469D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4E5A38-39BA-AC78-5FFC-587F59375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C8E20-1D91-35C7-E3BF-EACAFC9F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40558-091E-0BDE-D7AD-8FB1A8A0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06FA-E959-127B-74BE-7FF8A203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9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D56F3-A626-E956-7F18-C8CBE09D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49000-B402-AB85-C9FA-7D21CB5FB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9FAA0-0D1B-D17C-656C-84BEE774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CB70B-EB61-3F7D-C0B3-345A939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D9618-AA44-1736-5AE2-5B370F61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309030-EA2D-376A-074F-EEB76839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A69B0-2403-CAF1-FD87-7A5221624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65EC1-B53C-2391-2BD7-DBB710A5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83ABD-43C8-4E59-DAA5-DC0E3E08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0B608-345C-CBA2-50BB-CED44D3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5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0FD5E-30EA-C0E8-1F83-235AA74B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5E173-F2E0-DC2D-365D-1552CDA3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50A2E-7261-BA35-7C67-E879B973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2C074-7A8E-01D5-A4A6-F4304E57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66F0D-06A3-0EC1-56FA-E7D62279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9AB5-CC69-5E8B-B73E-01ACF4D8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AA5DB-0F4D-F80B-7E09-642CCD69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327CA-C04F-7F77-E2FA-A05804D7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2855B-A3CF-F9FF-1C1A-875D586F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D27F6-A33C-7AC3-07EF-BB974A1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4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094A7-BBAC-E733-20D2-D70E95B3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AA792-F003-7C24-BD6C-3FE754733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3A2F5-6A43-FD77-5342-280D59E3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97E36-3334-9D2C-BFCC-617BF89F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8EFD9-9D63-6B9E-FA07-814B3C0C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0FBFD-CF6A-64E9-AC94-B2DDB1F1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5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717F0-546D-BE96-ECCD-0770D4E5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329F4-C204-333E-E6AF-58F341EC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B9B37-E81B-F1BB-F947-B8400B81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A7D74A-E753-5018-A910-97FB20929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AE0820-CEF0-A476-E3D1-D64782D8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B19ADA-FB02-A699-7D43-7C9C3A88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B62E26-329C-FDF2-8A4F-D306FF55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265016-24C6-FD13-CD50-AAE381E9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4A2F6-CBC0-D12D-CCA8-95D926AA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E39D8-1310-1D90-0C79-621A3329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B2084-4903-35E7-4BF6-FC222E7B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2B59A-3907-FFB0-BE87-A91CD5D9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4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5CC7D-73E3-51D0-376C-5DCA86AE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7D37B-55E9-5BB2-0F7A-B621647E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52BC0-80D3-4025-02B0-B89C45A1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6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834CF-32D5-9EFD-71BD-574E1E0D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9C577-EC2F-FEC4-25CF-89E138EF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3BDFF-FAED-ED54-9C04-590097FC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98BEF-F685-E089-763E-2CD1CCF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9C4A1-60FA-FA1A-E84C-69933454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4F3D0-C287-FF32-2CF0-7C32593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8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BF2F-23E8-5C4D-9810-0F00422C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18519-BF07-4086-7F94-98D5333B3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F89B2-3954-22CF-2731-BB230B631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5D5B3-066A-33A0-52B9-0ECE1B32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CFA5F-05B7-D909-E54D-F9506BBD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96A43-DBBB-FEDA-86E3-39BD76B9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5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4BE562-E914-4A1A-FEAC-1D4B2E85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BC81E-4676-9D7C-AE11-0F78DAEA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BE5AB-0F40-1114-14E1-4A91FCC9A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DBFB-C45A-42B4-8DE4-C1A28AA4373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02661-6C35-0B73-E7A1-B37B27E6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BACBB-DDB1-A84A-CF18-892CB2D4E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507C9-44E2-A43A-3F78-619EAC354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文学类阅读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9696C-BB6C-0111-ECD7-40DC57422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3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A0E6-D4DE-9AF9-FA5F-0029F2CD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EAB16-4024-9A7E-B683-8EEFBDC4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文章题目、</a:t>
            </a:r>
            <a:endParaRPr lang="en-US" altLang="zh-CN" dirty="0"/>
          </a:p>
          <a:p>
            <a:r>
              <a:rPr lang="zh-CN" altLang="en-US" dirty="0"/>
              <a:t>词句理解、</a:t>
            </a:r>
            <a:endParaRPr lang="en-US" altLang="zh-CN" dirty="0"/>
          </a:p>
          <a:p>
            <a:r>
              <a:rPr lang="zh-CN" altLang="en-US" dirty="0"/>
              <a:t>赏析内容、</a:t>
            </a:r>
            <a:endParaRPr lang="en-US" altLang="zh-CN" dirty="0"/>
          </a:p>
          <a:p>
            <a:r>
              <a:rPr lang="zh-CN" altLang="en-US" dirty="0"/>
              <a:t>理解概括、</a:t>
            </a:r>
            <a:endParaRPr lang="en-US" altLang="zh-CN" dirty="0"/>
          </a:p>
          <a:p>
            <a:r>
              <a:rPr lang="zh-CN" altLang="en-US" dirty="0"/>
              <a:t>句段分析、</a:t>
            </a:r>
            <a:endParaRPr lang="en-US" altLang="zh-CN" dirty="0"/>
          </a:p>
          <a:p>
            <a:r>
              <a:rPr lang="zh-CN" altLang="en-US" dirty="0"/>
              <a:t>主旨情感、</a:t>
            </a:r>
            <a:endParaRPr lang="en-US" altLang="zh-CN" dirty="0"/>
          </a:p>
          <a:p>
            <a:r>
              <a:rPr lang="zh-CN" altLang="en-US" dirty="0"/>
              <a:t>形象分析、</a:t>
            </a:r>
            <a:endParaRPr lang="en-US" altLang="zh-CN" dirty="0"/>
          </a:p>
          <a:p>
            <a:r>
              <a:rPr lang="zh-CN" altLang="en-US" dirty="0"/>
              <a:t>文章语言、赏析情节、人称、文章结构与线索、写作顺序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47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A3411-9C81-C4C2-F72F-AF99810B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C0936-4572-69A6-27B4-FC2F8E4F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初中文学类阅读主要考察散文和记叙文（小说）。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其中记叙文较为简单，散文较难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广州中考一般考记叙文（小说）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0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ADF8B-E7BF-17A6-719B-C380C291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C34DD-0792-BC6D-CAF1-D8A4059B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，读题目，一般而言，题目很重要，是整篇文章的中心提炼。但很多学生，略读题目，一扫而过！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，浏览内容，明白大致的主要内容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，探究主旨（一般是最难的题目）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24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E30B1-4040-69E0-83BD-4A62F8CC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479E6-3125-3DF3-46BF-CE0F86D9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高考趋势：不要再出“套路”题！，不要让考生套模板！</a:t>
            </a:r>
            <a:endParaRPr lang="en-US" altLang="zh-CN" dirty="0"/>
          </a:p>
          <a:p>
            <a:r>
              <a:rPr lang="zh-CN" altLang="en-US" dirty="0"/>
              <a:t>中考是以高考为风向标！（如</a:t>
            </a:r>
            <a:r>
              <a:rPr lang="en-US" altLang="zh-CN" dirty="0"/>
              <a:t>2021</a:t>
            </a:r>
            <a:r>
              <a:rPr lang="zh-CN" altLang="en-US" dirty="0"/>
              <a:t>年广州语文中考命题人就是广东省实验中学高中语文老师）</a:t>
            </a:r>
            <a:endParaRPr lang="en-US" altLang="zh-CN" dirty="0"/>
          </a:p>
          <a:p>
            <a:r>
              <a:rPr lang="zh-CN" altLang="en-US" dirty="0"/>
              <a:t>当然，中考是“有区分度的”，如何区分呢？</a:t>
            </a:r>
            <a:endParaRPr lang="en-US" altLang="zh-CN" dirty="0"/>
          </a:p>
          <a:p>
            <a:r>
              <a:rPr lang="zh-CN" altLang="en-US" dirty="0"/>
              <a:t>出选择题的基础题，做得出</a:t>
            </a:r>
            <a:r>
              <a:rPr lang="en-US" altLang="zh-CN" dirty="0"/>
              <a:t>——</a:t>
            </a:r>
            <a:r>
              <a:rPr lang="zh-CN" altLang="en-US" dirty="0"/>
              <a:t>拿到基础分</a:t>
            </a:r>
            <a:endParaRPr lang="en-US" altLang="zh-CN" dirty="0"/>
          </a:p>
          <a:p>
            <a:r>
              <a:rPr lang="zh-CN" altLang="en-US" dirty="0"/>
              <a:t>出可以“套模板”的中等题</a:t>
            </a:r>
            <a:r>
              <a:rPr lang="en-US" altLang="zh-CN" dirty="0"/>
              <a:t>——</a:t>
            </a:r>
            <a:r>
              <a:rPr lang="zh-CN" altLang="en-US" dirty="0"/>
              <a:t>拿到中等分</a:t>
            </a:r>
            <a:endParaRPr lang="en-US" altLang="zh-CN" dirty="0"/>
          </a:p>
          <a:p>
            <a:r>
              <a:rPr lang="zh-CN" altLang="en-US" dirty="0"/>
              <a:t>出不可以套模板的难题</a:t>
            </a:r>
            <a:r>
              <a:rPr lang="en-US" altLang="zh-CN" dirty="0"/>
              <a:t>——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分中</a:t>
            </a:r>
            <a:r>
              <a:rPr lang="en-US" altLang="zh-CN" dirty="0"/>
              <a:t>4</a:t>
            </a:r>
            <a:r>
              <a:rPr lang="zh-CN" altLang="en-US" dirty="0"/>
              <a:t>分）区分真正有语文思维素养优秀的人才！</a:t>
            </a:r>
          </a:p>
        </p:txBody>
      </p:sp>
    </p:spTree>
    <p:extLst>
      <p:ext uri="{BB962C8B-B14F-4D97-AF65-F5344CB8AC3E}">
        <p14:creationId xmlns:p14="http://schemas.microsoft.com/office/powerpoint/2010/main" val="365051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7FAF3-11ED-38A4-FFC6-2D3B0CF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en-US" altLang="zh-CN" dirty="0"/>
              <a:t>GET</a:t>
            </a:r>
            <a:r>
              <a:rPr lang="zh-CN" altLang="en-US" dirty="0"/>
              <a:t>到主旨？（最重要的内容）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0EF16-ECCB-9B6B-799C-5159C95D4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语文思想！</a:t>
            </a:r>
            <a:endParaRPr lang="en-US" altLang="zh-CN" dirty="0"/>
          </a:p>
          <a:p>
            <a:r>
              <a:rPr lang="zh-CN" altLang="en-US" dirty="0"/>
              <a:t>设想一下：一个作家要开始表达自己的思想感情，对社会现实的情绪和感受了，那他是不是得设计个人物出来为自己代言？是不是得给他准备点环境，制造点故事最终才能传达出自己的想法？反过来说，设计的人物不一样，环境不一样，想表达的东西自然是不同的。那么我们从作家设计的人物、情节、环境以及他们的特点去反向推测一下，是不是能更准确地把握到作者的想法？</a:t>
            </a:r>
          </a:p>
        </p:txBody>
      </p:sp>
    </p:spTree>
    <p:extLst>
      <p:ext uri="{BB962C8B-B14F-4D97-AF65-F5344CB8AC3E}">
        <p14:creationId xmlns:p14="http://schemas.microsoft.com/office/powerpoint/2010/main" val="196778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9E7A-189F-368A-3895-5190405D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87A9A-2C99-F3DD-74DD-41968428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DDADBE-0A9E-715B-ADB2-DB67DD78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1" y="139100"/>
            <a:ext cx="9161056" cy="59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82CAD-00C0-E501-4090-86DABD3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6B406-827D-9117-577C-70B18785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18A555-E4DB-57A9-5D7B-87940396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65" y="228600"/>
            <a:ext cx="82391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1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3C081-9F41-F818-1A6E-699DB228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6EEF6-9A9B-B596-7ECE-438D516F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82C69-ADAC-EEE4-6F7C-B5CA9E12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9677"/>
            <a:ext cx="82391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2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E4642-80F6-6065-9FA5-683F8812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D22F2-4FFA-DB19-9871-9B8AB74A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766795-9C5E-F20C-6A13-BC0A7160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457"/>
            <a:ext cx="10475778" cy="52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文学类阅读</vt:lpstr>
      <vt:lpstr>分类</vt:lpstr>
      <vt:lpstr>阅读技巧</vt:lpstr>
      <vt:lpstr>PowerPoint 演示文稿</vt:lpstr>
      <vt:lpstr>如何GET到主旨？（最重要的内容）</vt:lpstr>
      <vt:lpstr>PowerPoint 演示文稿</vt:lpstr>
      <vt:lpstr>PowerPoint 演示文稿</vt:lpstr>
      <vt:lpstr>PowerPoint 演示文稿</vt:lpstr>
      <vt:lpstr>PowerPoint 演示文稿</vt:lpstr>
      <vt:lpstr>套路：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文学类阅读</dc:title>
  <dc:creator>景枫 张</dc:creator>
  <cp:lastModifiedBy>景枫 张</cp:lastModifiedBy>
  <cp:revision>1</cp:revision>
  <dcterms:created xsi:type="dcterms:W3CDTF">2024-02-02T15:15:28Z</dcterms:created>
  <dcterms:modified xsi:type="dcterms:W3CDTF">2024-02-02T15:15:28Z</dcterms:modified>
</cp:coreProperties>
</file>