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44998-49DF-2B38-6DBF-FB54EA6E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6F1EFD-CB19-C6D5-F024-558922AEA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45FE-D6B0-A7B7-C044-662017D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CC0-396D-AACB-2FE0-AE4BEA5D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7CDAF-11CB-6BEE-329E-C004B724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1DFD3-BC85-11AE-C386-6FD7DF76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F42B83-FF18-7108-915B-071337DB9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CA7DD-A8EB-8CBE-CC2E-6F5B7439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0B534-34EB-A054-0AE0-43F3A32E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B9059-666D-C89E-FA4A-21F64DAF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5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464CFE-8E96-97C5-1CD0-4C331C1E2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8CB32-49F6-DE37-3E35-FAFB4CF7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88F33-A6D9-12EE-7A1C-04C012B5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1D510-84AD-2008-0900-072A33ED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599A7-9F21-7918-CC97-AB9D555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5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6106-779C-4748-21FC-9F17514B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DAEDA-8227-ADC6-E3F5-2778B8BA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2CC18-E800-EC34-0FA4-4A2EE178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00D3-084C-DEFA-ED07-92DAEE74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D73FF-109D-97AA-8CE7-751B2C18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2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86F7-31E0-DF38-FBFA-507CB2C6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0E17E-7F1B-701A-13B8-B3C775282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2BB22-23CE-444E-636C-B8C1507B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02426-3CD4-0BFD-E4FF-B2E1FB93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72C35-0CF9-631F-A142-74E3B5B7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9C0EF-FD41-C334-54CE-86BC2CE7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C5CFF-4B11-8BCD-18D3-8E2D53951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A2C5A-3B8C-AB72-23F3-422BF7FC2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70413-BB4C-D312-FFD0-03025228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52907-8C16-968F-8488-AA0D858A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69BCF-860C-1558-8342-AD825467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0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973DB-F5EF-0B11-9660-3E35ED5D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F3015-66E0-6FF9-7511-F2E24B79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248C5A-0F7C-D545-E90C-11F9A660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71919-D84A-CAEC-8727-03D682527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993526-C484-ED43-3AA3-09407AA36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8F0F89-EF58-F547-CD09-2C2F2BEE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95C251-22CC-5ACE-A5E4-EF8FBB33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021CAA-A9FB-CECC-2227-DDE4B3F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14A27-AD00-29BC-9D3E-A7AF6D68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70D40E-CFB0-B8D4-A0AF-50CA89A6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038E52-77DB-24EE-F6F5-1350AE35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374D84-B435-2450-2DE5-DA404FDB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1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907849-257C-874C-5AE2-551D2BB7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D53A00-3EF8-8A69-86E7-625F650E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14312-BB41-412B-8271-6D1FF33B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0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A5B72-9DD3-4F56-1D58-687BA33C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983E8-D6CE-ACA8-8792-D757B2C6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C81E3-9993-C6A8-9F6F-F4E2037C7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1DB23-61F7-49EF-132C-8F1F7189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BBD49-07EA-C776-05DE-F0A2DBBA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829F6-1BE5-6DF8-E619-5B554870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BFD22-BDD5-C309-E411-0E7B60ED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5520A-476D-798B-E08F-FADDC5A8F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872FF-72C9-81DF-A727-C19EF41B1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50970-3FB6-8FAD-E920-C56E0E4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AF2AA-361F-995B-8B8B-ABBF5939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C65CB7-7CAE-A74D-A9AF-3BDC9BDA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1A92BE-C02E-4E06-85B9-A52CFF22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2A199-B94C-BC0D-538C-6E06DDA7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FA1BF-A133-FA83-2918-F1346679D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1115-FA84-4116-9FA4-439A5207C967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F6359-EBF1-E3DC-790D-B1FFEFCBA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121C8-5866-5934-6279-0525ECA63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3AC7-27C8-41D7-812D-727C8B970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0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26746-2BFA-6895-59DE-4EE4D37C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天河期末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90EBC1-D4C7-8FA4-A29E-60486E11C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7E09A-D02F-8E1F-0749-5F230FA7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所位语文考试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FC46C-0EA8-2DEC-83C5-0D6EC272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语文考试看起来每道题目都是只扣</a:t>
            </a:r>
            <a:r>
              <a:rPr lang="en-US" altLang="zh-CN" dirty="0"/>
              <a:t>1-2-3</a:t>
            </a:r>
            <a:r>
              <a:rPr lang="zh-CN" altLang="en-US" dirty="0"/>
              <a:t>分，看起来很少但是比起数学等其他理科科目。语文错的题多！</a:t>
            </a:r>
            <a:endParaRPr lang="en-US" altLang="zh-CN" dirty="0"/>
          </a:p>
          <a:p>
            <a:r>
              <a:rPr lang="zh-CN" altLang="en-US" dirty="0"/>
              <a:t>每一道被扣分的题，背后实际上反映的是知识点掌握的缺陷和思维的漏洞，必须认真对待每一道错题。</a:t>
            </a:r>
            <a:endParaRPr lang="en-US" altLang="zh-CN" dirty="0"/>
          </a:p>
          <a:p>
            <a:r>
              <a:rPr lang="zh-CN" altLang="en-US" dirty="0"/>
              <a:t>摒弃这题“才扣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分，无需重视”的错误想法！</a:t>
            </a:r>
            <a:endParaRPr lang="en-US" altLang="zh-CN" dirty="0"/>
          </a:p>
          <a:p>
            <a:r>
              <a:rPr lang="zh-CN" altLang="en-US" dirty="0"/>
              <a:t>认真找出错题背后的错因很重要！</a:t>
            </a:r>
          </a:p>
        </p:txBody>
      </p:sp>
    </p:spTree>
    <p:extLst>
      <p:ext uri="{BB962C8B-B14F-4D97-AF65-F5344CB8AC3E}">
        <p14:creationId xmlns:p14="http://schemas.microsoft.com/office/powerpoint/2010/main" val="327238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FFCE8-9411-9D67-B62E-A44B6059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D02830-80A4-D67C-9498-7FC2B5404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6267994" cy="6484615"/>
          </a:xfrm>
        </p:spPr>
      </p:pic>
    </p:spTree>
    <p:extLst>
      <p:ext uri="{BB962C8B-B14F-4D97-AF65-F5344CB8AC3E}">
        <p14:creationId xmlns:p14="http://schemas.microsoft.com/office/powerpoint/2010/main" val="283644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DD2B1-8686-0369-FA53-0A73D18C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792DBA-FB45-431B-1B2D-8B81CB803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6999514" cy="6555102"/>
          </a:xfrm>
        </p:spPr>
      </p:pic>
    </p:spTree>
    <p:extLst>
      <p:ext uri="{BB962C8B-B14F-4D97-AF65-F5344CB8AC3E}">
        <p14:creationId xmlns:p14="http://schemas.microsoft.com/office/powerpoint/2010/main" val="124137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7A53-E61C-F2D2-234E-7C7B00F1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9A8481-B58D-E58D-6941-C1199FD6A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370" y="365124"/>
            <a:ext cx="6062379" cy="6400329"/>
          </a:xfrm>
        </p:spPr>
      </p:pic>
    </p:spTree>
    <p:extLst>
      <p:ext uri="{BB962C8B-B14F-4D97-AF65-F5344CB8AC3E}">
        <p14:creationId xmlns:p14="http://schemas.microsoft.com/office/powerpoint/2010/main" val="318464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天河期末</vt:lpstr>
      <vt:lpstr>所位语文考试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天河期末</dc:title>
  <dc:creator>景枫 张</dc:creator>
  <cp:lastModifiedBy>景枫 张</cp:lastModifiedBy>
  <cp:revision>2</cp:revision>
  <dcterms:created xsi:type="dcterms:W3CDTF">2024-02-02T06:34:26Z</dcterms:created>
  <dcterms:modified xsi:type="dcterms:W3CDTF">2024-02-02T06:39:34Z</dcterms:modified>
</cp:coreProperties>
</file>