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199DC-0EBA-9F39-3090-80B484453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3E46FD-F345-7162-33E4-0500E4872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5AF85-36C4-2B69-A53E-0BF42EF3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415BE-E3BB-C94C-ED4C-43F2EEE9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3FCD6-9536-5240-7B21-ACD0624B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8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F847-C661-4814-AAF6-DDEB7F32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AA71DB-9FD1-04F4-B8D8-2D6418195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2AA8C-868C-BD31-E5EC-F2C0CF80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EB3F6-E5F6-6992-9D5D-69052C3F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EDC45-7E70-CC1A-5246-4F61EC7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6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910307-4E9B-F20E-79CE-046D96A71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28F2E-5A31-28F5-DEB4-87F60A8D9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659E1-FE3F-5657-4E2A-10911F12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94C28-02E7-C177-3360-BF6ED0C0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CB68F-1DE0-7420-1FC0-E62AAA3D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2245-0536-79CE-7B6B-C00DF1FB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1D450-444E-922A-0AF9-18CC9F7E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DC1FE-3DE9-AB03-7AF6-1A2906F1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3A0B0-2816-7ADE-C3EC-F1CB1EC3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83DBB-C92B-9A04-0693-EB952955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8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19A38-DEDD-7F6B-9891-5C74E25B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A75E7-D0A0-338E-076E-02876F6B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B2B51-A431-A8C8-1CE4-91BD8D88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8E685-AEB7-F444-99EF-675A540F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FAB86-8B93-7846-32C2-9595299B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2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1FFED-7385-489E-629B-AC8DF34B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A4D09-072F-8FBC-CCC9-FD88F3224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08718-65A3-70E7-2932-424B66531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1372A9-BD58-3679-4513-1C66C3BC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F9805F-E245-7562-5B73-8BB9F760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430561-5E34-02E8-F5F0-0BCFFAC5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1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A7C23-7E21-3620-D240-561952D0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68092-2281-6DBB-A507-A6DBB464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4CBC4-0976-EED9-D374-889D6FBA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B38F6D-9C13-3108-5B71-F3A1991B7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7638F4-463D-FE2B-0490-95D63886C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DE52CB-63CF-6586-2FC5-D627C004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F01156-41D1-3D4F-1DF0-5D579B97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481844-6DE2-F7B3-187F-54ED4744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8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C06BD-5C5F-7F76-F0F4-879FFA76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090007-573C-C219-0992-8E76E5DD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5CBED7-0E13-45C7-C393-6293F056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CDD6D3-0019-22D4-085C-56D6BC7D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0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408F8-B353-947F-BEBC-FCC0D36A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1CA2C9-C32E-4778-3595-CA20576C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3994EB-CD64-C6BC-9980-0F3BD496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2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C0C9F-EE2B-0E17-FF9D-07FE843E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90B5D-922A-5988-F3C8-5364D243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152ED-C3FA-392D-4D3A-8CDEB278A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3DF0-D264-03B8-AE21-7CB3495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9AE5C-EF6E-7A79-CC0C-6BA49D0F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73DE6-C6CA-9704-8523-33C2F944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2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847B3-6D80-521E-AA04-2898FB09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2296CD-09CC-51AD-69B8-78C9BF34E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CA4EC-9DA8-C7FD-C7D5-AD431F7CF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E4D19-B178-DEEF-4B42-295B0239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8F15B-6C55-DE94-6F23-DBFCB20F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B2E2A0-211A-634F-F7E6-81879443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17994B-7147-E27F-BBA2-CEF6B23C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ED4FDE-2CB6-2D5B-CB5D-C66AD7596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030F5-D525-DAC2-E9F0-319C8566F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C8C0-BB8C-4EFA-92D7-C74D4F83F0B4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FEB07-D82E-4BE7-6B51-EB5F5D01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3A058-E231-46FF-EDD6-27456B0FD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5FE7A-C660-4488-86E5-E99B2FE79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7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79813-EF2E-99B0-3F60-1C1E3D1D6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句子排序题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A74879-304A-BAF0-FA12-2AB9BCEB1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1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E31D8-ED40-8CEE-BA48-24A38D39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BBF3-4599-0AB2-5853-40849F37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句子的衔接与排序重在考查学生对语句间逻辑关系的判断能力，需要考生具有较强的语言分析能力和组织表达能力。尤其是句子排列顺序题，较全面地考查了考生综合分析和运用语言的能力。这类试题以选择题居多，主要有两种形式：一种是在横线处填入语句，要求与上下文衔接最恰当；一种是给出几个语句，要求恰当地排列语句顺序。</a:t>
            </a:r>
          </a:p>
        </p:txBody>
      </p:sp>
    </p:spTree>
    <p:extLst>
      <p:ext uri="{BB962C8B-B14F-4D97-AF65-F5344CB8AC3E}">
        <p14:creationId xmlns:p14="http://schemas.microsoft.com/office/powerpoint/2010/main" val="29053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4DD8B-121D-0A90-6A74-9949CA9A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8E347-6F98-A07B-5881-F7E330D0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题是中考考查基础知识的一个重要考点。考查形式有选择题和填空题两种。选择题又有两种命题方式：一是给混乱的语句直接排序，二是还原嵌入式排序。后一种虽然提供了具体的语境，但要考虑与上下文的衔接，难度略大。应掌握句子衔接与排序所涉及的三种文体，对每一种文体的概念、常见表达顺序要有所了解，然后结合具体的语句来分析和应用。同时应注重平时的课内外阅读，在阅读中培养语感。</a:t>
            </a:r>
          </a:p>
        </p:txBody>
      </p:sp>
    </p:spTree>
    <p:extLst>
      <p:ext uri="{BB962C8B-B14F-4D97-AF65-F5344CB8AC3E}">
        <p14:creationId xmlns:p14="http://schemas.microsoft.com/office/powerpoint/2010/main" val="255280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C7FB7-DA83-16C6-E632-84F9E6CB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看内容，析关系。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C0B2F-D49D-F34B-D9CB-4EFBEDF5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首先就所有语句进行总体分析，初步判断出其主要内容是什么，它们之间的关系是怎样的。一般来说，排序语段的内在关系有以下几种。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空间关系：或从上到下，或从左到右，或从里到外。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时间关系：或从早到晚，或从过去到现在。若有回忆或描写时有使用插叙手法的情况，那就更应该仔细分析和推敲。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逻辑顺序：或由易到难，或由浅入深，或由表及里，或由此及彼，或由一般到个别，或由概括到具体。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66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138AC-EDA6-CD14-1790-BA5089FF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找关键，小排序。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506A6-7151-FCED-0482-B074092C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依据关联词语、代词和表时间、地点的词语，初步确定开头、主体与结尾内容，尝试着在小范围内排序，这样就将所有语句变成了几个小部分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找关联词。这些词语在句中明确表示了句子间的逻辑关系，对判断句子衔接是否连贯起着重要作用。对于关联词来说，我们可以根据习惯搭配，直接判断句子的衔接。例如句中有“由于”，那么，便可与含有“因此”“所以”之类的语句衔接。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观代词。当某句中出现代词时，要根据语境找准它所指代的对象，那么，这个对象所在的句子与代词所在的句子便可前后连在一起。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看照应类词语。这些词语在意思上是有关联、有照应的。例如时间上的照应、地点上的照应、方位上的照应、人物的关系、景物的关联。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29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15838-D224-069B-C1C6-4FD24172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初排好，再检查。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906F5-B141-7959-B569-882D047A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上面排列的基础之上，再观察剩下的几个句子，较恰当地与小排列后的句子排到一起，做好初步的排序。然后依照现在的排序通读语段，分析思路是否清晰、结构是否完整、句间层次关系是否恰当。若检查出有不当之处，立即调整，从而最终确定顺序</a:t>
            </a:r>
          </a:p>
        </p:txBody>
      </p:sp>
    </p:spTree>
    <p:extLst>
      <p:ext uri="{BB962C8B-B14F-4D97-AF65-F5344CB8AC3E}">
        <p14:creationId xmlns:p14="http://schemas.microsoft.com/office/powerpoint/2010/main" val="179180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A8CB3-496D-F22B-C6E0-1737C3DE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A76E-CA58-8BBB-7666-B706FFF9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94418-5DD1-5663-399D-A36704EE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8FFD2-D8C8-9EF2-E4E3-3EFF5581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7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句子排序题</vt:lpstr>
      <vt:lpstr>PowerPoint 演示文稿</vt:lpstr>
      <vt:lpstr>PowerPoint 演示文稿</vt:lpstr>
      <vt:lpstr>1.看内容，析关系。</vt:lpstr>
      <vt:lpstr>2.找关键，小排序。</vt:lpstr>
      <vt:lpstr>3.初排好，再检查。</vt:lpstr>
      <vt:lpstr>练习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句子排序题</dc:title>
  <dc:creator>景枫 张</dc:creator>
  <cp:lastModifiedBy>景枫 张</cp:lastModifiedBy>
  <cp:revision>1</cp:revision>
  <dcterms:created xsi:type="dcterms:W3CDTF">2024-02-05T08:22:22Z</dcterms:created>
  <dcterms:modified xsi:type="dcterms:W3CDTF">2024-02-05T08:22:22Z</dcterms:modified>
</cp:coreProperties>
</file>