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F7B1C-D63E-3351-F082-59FEA5081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9D0353-F4A2-08AA-E89D-067B7F115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B8904-D31F-FA16-E309-D2B21306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C2C85-4925-A3C7-63C1-B8B3BE6B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88E32-84B0-36B6-0102-2D462579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1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CB2A2-F936-9990-9826-E4D92D65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306485-DF02-E7E5-F23B-889AF78E1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17241-9987-8BCA-6A6B-A8DD41C0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0E207-582F-842B-6FF1-17904057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76A44-E60A-6A8B-A086-58FB7CAF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6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0F8B3B-B05A-9225-E25D-00B62B4C9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4174C0-7570-6BBA-B346-A57F12E72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F3022-0274-4E22-72C1-CA9FBD61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E14BC-9A38-C510-4E51-FC730C3D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46B6D-E7F4-EEAD-EED4-AAF92CFD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53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48294-1949-B94E-70D6-E8F12777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CA7E8-12BE-C42F-8F2D-3EC0F88F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11DCC-7E6B-687C-736D-E3EDB99B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0C90C-1D8D-0DC7-6DD8-BA1D9C1D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8F31F-8A58-1087-BB93-CC7C456C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6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28B7E-D8F7-0998-A01A-A083FC11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C1F82-C4AE-B5B4-31CF-EFE9AC20F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AB39A-976A-4ACF-23C3-389DF226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499D3-C522-806A-EB20-7849C753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89700-742D-C1F2-4126-BA6D482D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3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1096A-B68B-EDED-E29E-78B17840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980CC-67A5-A5E3-048B-FABB75923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A39E9D-F1FE-7941-0C85-D8D262B3B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CADB7-AD8A-3DB0-9523-35A75199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5FBF8-9BCA-0C08-0836-64BEBD53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AAA397-E69A-7881-4279-833D79C9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0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41B31-7572-048E-7812-C13B983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F382D3-DB19-3864-10AA-739F6ACF6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ED452A-E6F6-F3D5-500C-1F51A6D93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1AC975-BB95-A7D3-F0F9-56CFB16B1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F426D-9984-B508-111A-7DF1ED425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36EA7D-F949-ABEF-FC75-E6C632E7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6950D-3780-EF5E-5B84-9B1717E5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A3592D-2EAF-44FD-A5B5-C008AB24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02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18F9D-F5A5-D11D-7051-2EBC340D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613E5-3C20-5322-4852-009DA951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052E92-A42D-B6A5-73CF-E2772F38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09BFB0-64A6-24BE-69FB-9EF39FEE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9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DBD459-7D89-95D2-22DC-CA4D8CDC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5C37C8-ACDC-6430-FF0B-D42AEFB8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1B0186-98F5-D81E-7F05-2F9D00A2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95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03FEF-4A33-A6EF-AF97-371E515E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C5F21-B647-1576-61AF-F976AD95E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6CBC06-C19B-D4DF-A5C0-56FA39882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C047DB-4DC6-BFF6-22EC-33CDADAC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DD0A8-1840-D936-7395-C4CD46F7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D4007-2F32-B50D-0E87-15B80A65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2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BE871-3DA0-0821-ECA4-80240386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D63055-3EE0-69A5-2BF4-A530D7D97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F3A73-B8E2-151D-1209-98C71405A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7376FF-13F6-B23E-4EF8-2F611B09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B2B59-A496-0942-2891-CAFBB413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18F49B-20A7-BC25-8E6A-3B9F1744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63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5DA670-A9D6-D2B9-6E7A-1AB8B7E4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C4502-ED02-6B63-EB09-40AEF0D4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C858E-0F0A-2C8E-8F81-ABE0CCCB1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3AA92-4CA1-4C47-8902-9DB9A636BE4B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5E19D-BE44-1404-63DB-E48EB8A18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442CF-172D-30EC-B4FF-EACF8E800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0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00495-E348-92ED-4588-70AE33904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7BF2ED-4256-DEA3-D78D-658A72F3C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05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694C4-56EC-0C22-073C-12BC8EC2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31" y="222069"/>
            <a:ext cx="11273246" cy="6439988"/>
          </a:xfrm>
        </p:spPr>
        <p:txBody>
          <a:bodyPr>
            <a:normAutofit fontScale="92500" lnSpcReduction="10000"/>
          </a:bodyPr>
          <a:lstStyle/>
          <a:p>
            <a:pPr marL="173355" indent="-173355" algn="just">
              <a:lnSpc>
                <a:spcPct val="150000"/>
              </a:lnSpc>
            </a:pPr>
            <a:r>
              <a:rPr lang="en-US" altLang="zh-CN" sz="1800" kern="1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．古诗默写。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）根据课本，补写出下列句中的空缺部分。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，洪波涌起。（曹操《观沧海》）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水何澹澹，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。（曹操《观沧海》）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潮平两岸阔，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。（王湾《次北固山下》）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④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，崔九堂前几度闻。（杜甫《江南逢李龟年》）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⑤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，古道西风瘦马。（马致远《天净沙•秋思》）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⑥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，影入平羌江水流。（李白《峨眉山月歌》）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）根据语境，在横线上填入古诗词句。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《次北固山下》表现作者无限乡思的诗句是：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《天净沙•秋思》中直接道出天涯游子之悲的句子是：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李白的《闻王昌龄左迁龙标遥有此寄》中以景写哀，衬托作者听到友人被贬的消息后的伤感的句子是：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1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2AB3B-292D-4AC5-3935-7C641FA4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AFD67-55A2-BAFD-A154-FA976C3BA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秋风萧瑟（注意“萧”的书写）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山岛竦峙（注意“竦峙”的书写）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风正一帆悬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④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岐王宅里寻常见（注意“岐”的书写）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⑤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小桥流水人家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⑥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峨眉山月半轮秋（注意“眉”的书写）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乡书何处达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归雁洛阳边（注意“雁”的书写）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夕阳西下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断肠人在天涯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杨花落尽子规啼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闻道龙标过五溪（注意“道”的书写）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08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Times New Roman</vt:lpstr>
      <vt:lpstr>Office 主题​​</vt:lpstr>
      <vt:lpstr>小测</vt:lpstr>
      <vt:lpstr>PowerPoint 演示文稿</vt:lpstr>
      <vt:lpstr>答案：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小测</dc:title>
  <dc:creator>景枫 张</dc:creator>
  <cp:lastModifiedBy>景枫 张</cp:lastModifiedBy>
  <cp:revision>1</cp:revision>
  <dcterms:created xsi:type="dcterms:W3CDTF">2024-02-01T07:47:29Z</dcterms:created>
  <dcterms:modified xsi:type="dcterms:W3CDTF">2024-02-01T07:47:29Z</dcterms:modified>
</cp:coreProperties>
</file>