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680EC-22AC-68B2-2A96-F2606027A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BDFA87-D864-568E-93F0-3381FFB54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6DC97-CFFC-09A6-5430-1DFFBBAA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89442-740E-C879-4F2A-3AD8C751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B95DA-C5F5-C792-C914-9028CBFA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1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49778-AF97-861D-E248-32889297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9C3BEF-CDFE-C566-44DC-0B1233160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81E34-C6E0-076B-47BD-14BF7CFF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03011-CB72-E54B-45E1-0896C9EB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7A154-BFC5-5B8F-7D16-00B4B589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8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03DE69-FED8-FE84-91D1-5CB3A26C8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57356-0676-E3D3-ED40-B42DF2B7D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8DFE7-985D-502E-8E81-0F59B6A3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C8E61-01E6-AAC8-0B35-DFF4A418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C6E30-89E1-12F5-4D44-DC184667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6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7A553-D7AE-3A18-0CFF-8D06F606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50C15-7D87-767D-855D-D38F0A11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76AE8-6331-D401-ECEA-DE31783B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63F9B-0FAD-ECBB-2FCB-2674E793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FF44E-3556-28DC-1275-C6FA9001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5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2288B-0655-4493-BC1B-763A1BC2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1B9B9-6B87-C9F1-52B8-6AF48E69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1F9A7-58AB-348C-E1DF-D771244C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37B8E-B9ED-4F76-5A8E-631EDA07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8309B-0F90-13BA-A0E2-FA4C14C4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2582-39E7-7A19-80FA-E6EE888B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FC026-D76F-8323-E6BC-77C7F7D8B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6DBD09-73B4-A6FF-F45E-827602A3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0C747-1485-A62C-A15C-17685F03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85F69-4DB9-AA67-8AB4-D11DCD6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AC635-A81F-D791-133E-ECF5134F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8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0BEBA-F002-9A15-742A-17F7D539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76253-F255-E086-F9DD-AA50E253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C70D4-3D2D-1D69-829D-3B9EAF76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92C54-4375-771D-078E-D3558D8CC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EDD5A5-1986-A35F-ACBD-68E58406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9056FD-AB70-8473-87A5-B3991FE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24C860-2BB1-5A52-8616-36A75F2E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E39DC-E714-40F0-6C2B-CACDFF64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2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48F1E-2D5D-8A69-67A3-DAC57B32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595D02-A799-2B36-AC23-656B40BE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74D29-A535-7467-DA50-6A599FA1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C0A9E1-C586-31B3-257B-CF1554D9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4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91B2DA-04B1-66D1-4EB9-7564EC89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12BA1B-9ACB-A618-BD9C-619E2E34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08973-1D7D-AC30-22CC-3F85E920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47AE1-F235-F798-07B9-6EF4CA81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E424C-84ED-F256-E859-6103B550F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96B45-DA65-0705-E148-73B75881F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12D64-9B95-1CF5-E0FD-7A26BA1A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02396-35F5-EE70-A103-A0BE6B04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49FCE-B66B-519F-04EE-A6CEF432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0934-C84C-D359-F4BE-A3E49C8D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B5E283-9D79-CE60-595E-787EDCB0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725E2-1DD7-5D8C-3A23-8DD3F4365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FCC51-9376-2B00-79FB-BD56F5E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44BFF-B9BB-225F-B925-EDF9CA8F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77E9E-E337-6624-637B-855AD069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7815F4-223F-EE8B-062D-96B0B750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56ED0-C894-3B9C-2B1A-F587CCF6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50217-CA6E-AFD7-672D-94294DD60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A48C-A577-43E2-9DCE-758830774C4E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59B5D-3601-CCBE-FF17-246B24EDB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19363-481B-219C-B863-BF5E8B662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F9CC-BBC4-4349-A0A9-62F5D5E76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9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E75B4-F7D7-CF23-7DDE-7E68C1E14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语言得体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87339-8E64-9C9D-9D46-D67C8F0ED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sz="1800" kern="0" spc="4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舌为利害本，口是祸福门。良言一句三冬暖， 恶语伤人六月寒。语言切勿刺入骨髓， 戏谑切勿中人心病。当着矮人，别说短话。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17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830B6-7147-0039-09B3-C9480795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语言表达的得体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C3603-9678-EF78-301A-BAD3413F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语言表达的得体是指能够恰当地使用语言，体现语境和语体的要求。“得体”就是根据语境条件使用语言，即根据内部语境</a:t>
            </a:r>
            <a:r>
              <a:rPr lang="en-US" altLang="zh-CN" dirty="0"/>
              <a:t>(</a:t>
            </a:r>
            <a:r>
              <a:rPr lang="zh-CN" altLang="en-US" dirty="0"/>
              <a:t>上下文文体、句式、语言间的搭配和使用习惯等</a:t>
            </a:r>
            <a:r>
              <a:rPr lang="en-US" altLang="zh-CN" dirty="0"/>
              <a:t>)</a:t>
            </a:r>
            <a:r>
              <a:rPr lang="zh-CN" altLang="en-US" dirty="0"/>
              <a:t>和外部语境</a:t>
            </a:r>
            <a:r>
              <a:rPr lang="en-US" altLang="zh-CN" dirty="0"/>
              <a:t>(</a:t>
            </a:r>
            <a:r>
              <a:rPr lang="zh-CN" altLang="en-US" dirty="0"/>
              <a:t>语言交际的各种情境条件，如说话的目的、场合，需要表达的方式，发话者的身份、职业、处境，受话者的年龄、经历、思想性格、心理需求等</a:t>
            </a:r>
            <a:r>
              <a:rPr lang="en-US" altLang="zh-CN" dirty="0"/>
              <a:t>)</a:t>
            </a:r>
            <a:r>
              <a:rPr lang="zh-CN" altLang="en-US" dirty="0"/>
              <a:t>，选用恰当的语句来表情达意，这是比“简明、连贯”更高一层的要求。</a:t>
            </a:r>
          </a:p>
        </p:txBody>
      </p:sp>
    </p:spTree>
    <p:extLst>
      <p:ext uri="{BB962C8B-B14F-4D97-AF65-F5344CB8AC3E}">
        <p14:creationId xmlns:p14="http://schemas.microsoft.com/office/powerpoint/2010/main" val="144958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47B9A-A449-D8AC-38BC-C92FF837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语言表达得体的概念几影响因素。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D4BAB-1EC3-6D67-384A-7B59B406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04800" algn="just">
              <a:lnSpc>
                <a:spcPts val="2100"/>
              </a:lnSpc>
            </a:pPr>
            <a:r>
              <a:rPr lang="en-US" altLang="zh-CN" sz="1800" b="1" kern="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zh-CN" sz="1800" b="1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要考虑对象</a:t>
            </a:r>
            <a:r>
              <a:rPr lang="zh-CN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，即根据不同交际对象的社会背景、文化修养、语言习惯等采用相应的语言形式。</a:t>
            </a:r>
            <a:r>
              <a:rPr lang="zh-CN" altLang="zh-CN" sz="1800" b="1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看准对象，礼貌尊重交际对象</a:t>
            </a:r>
            <a:r>
              <a:rPr lang="en-US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主要包括性别、年龄、身份、经历、文化背景等具体因素。男士、女士、老人、青年 、小孩；</a:t>
            </a:r>
            <a:r>
              <a:rPr lang="en-US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zh-CN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农民、工人、学生、上下级、同事；</a:t>
            </a:r>
            <a:r>
              <a:rPr lang="en-US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zh-CN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长辈、晚辈、平辈</a:t>
            </a:r>
            <a:r>
              <a:rPr lang="en-US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     </a:t>
            </a:r>
            <a:r>
              <a:rPr lang="en-US" altLang="zh-CN" sz="1800" b="1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100"/>
              </a:lnSpc>
            </a:pPr>
            <a:r>
              <a:rPr lang="en-US" altLang="zh-CN" sz="1800" b="1" kern="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zh-CN" sz="1800" b="1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要考虑场合</a:t>
            </a:r>
            <a:r>
              <a:rPr lang="zh-CN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，在不同场合</a:t>
            </a:r>
            <a:r>
              <a:rPr lang="en-US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如：正式场合、工作场合、日常生活、娱乐场所等</a:t>
            </a:r>
            <a:r>
              <a:rPr lang="en-US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采用不同的语言形式。</a:t>
            </a:r>
            <a:r>
              <a:rPr lang="zh-CN" altLang="zh-CN" sz="1800" b="1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分清场合，讲究分寸</a:t>
            </a:r>
            <a:r>
              <a:rPr lang="zh-CN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场合</a:t>
            </a:r>
            <a:r>
              <a:rPr lang="en-US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包括时间、地点、氛围等具体因素。喜庆的场合要轻松，哀伤的场合要庄重。</a:t>
            </a:r>
            <a:r>
              <a:rPr lang="en-US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 </a:t>
            </a:r>
            <a:r>
              <a:rPr lang="en-US" altLang="zh-CN" sz="1800" b="1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100"/>
              </a:lnSpc>
            </a:pPr>
            <a:r>
              <a:rPr lang="en-US" altLang="zh-CN" sz="1800" b="1" kern="0" spc="4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zh-CN" sz="1800" b="1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要考虑目的。</a:t>
            </a:r>
            <a:r>
              <a:rPr lang="zh-CN" altLang="zh-CN" sz="1800" kern="0" spc="4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目的明确，重点突出</a:t>
            </a:r>
            <a:r>
              <a:rPr lang="zh-CN" altLang="zh-CN" sz="1800" kern="0" spc="4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zh-CN" sz="1800" kern="0" spc="4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不同的目的，意味着言语方式、言语的态度应有所不同，以适应特定的需求。比如要表示感谢，用语应恭敬，而不能流露出</a:t>
            </a:r>
            <a:r>
              <a:rPr lang="en-US" altLang="zh-CN" sz="1800" kern="0" spc="4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0" spc="4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自高自大</a:t>
            </a:r>
            <a:r>
              <a:rPr lang="en-US" altLang="zh-CN" sz="1800" kern="0" spc="4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0" spc="4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的态度；若是想获得对方的原谅，表达上应诚恳，以期得到对方的谅解；若是想反映某个问题，则应观点鲜明，指出问题要害，提出合理化的建议。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0" spc="40" dirty="0">
                <a:solidFill>
                  <a:srgbClr val="3E3E3E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4. </a:t>
            </a:r>
            <a:r>
              <a:rPr lang="zh-CN" altLang="zh-CN" sz="1800" b="1" kern="0" spc="40" dirty="0">
                <a:solidFill>
                  <a:srgbClr val="3E3E3E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要考虑表达方式。</a:t>
            </a:r>
            <a:r>
              <a:rPr lang="zh-CN" altLang="zh-CN" sz="1800" kern="0" spc="40" dirty="0">
                <a:solidFill>
                  <a:srgbClr val="3E3E3E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表达方式的差异主要指不同语体所用的表达方式不同。语体分谈话语体和书面语体两大类。谈话语体包括日常谈话、演讲、辩论等</a:t>
            </a:r>
            <a:r>
              <a:rPr lang="en-US" altLang="zh-CN" sz="1800" kern="0" spc="40" dirty="0">
                <a:solidFill>
                  <a:srgbClr val="3E3E3E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zh-CN" sz="1800" kern="0" spc="40" dirty="0">
                <a:solidFill>
                  <a:srgbClr val="3E3E3E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书面语体分为文学语体、政论语体、科学语体、事务语体等。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46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9ABF-A21B-2935-A019-73F1935B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3AFF9-17C7-4455-60C9-D1393772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78347-2A1D-6DFC-14DC-792A8B36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400"/>
            <a:ext cx="10608102" cy="54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8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E06E-745A-984B-C15D-A28A6133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376CF-8391-55A1-B1BB-41776008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敬词、谦词的使用</a:t>
            </a:r>
            <a:r>
              <a:rPr lang="en-US" altLang="zh-CN" dirty="0"/>
              <a:t>-</a:t>
            </a:r>
            <a:r>
              <a:rPr lang="zh-CN" altLang="en-US" dirty="0"/>
              <a:t>详见学案</a:t>
            </a:r>
          </a:p>
        </p:txBody>
      </p:sp>
    </p:spTree>
    <p:extLst>
      <p:ext uri="{BB962C8B-B14F-4D97-AF65-F5344CB8AC3E}">
        <p14:creationId xmlns:p14="http://schemas.microsoft.com/office/powerpoint/2010/main" val="136389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Helvetica</vt:lpstr>
      <vt:lpstr>Office 主题​​</vt:lpstr>
      <vt:lpstr>语言得体</vt:lpstr>
      <vt:lpstr>语言表达的得体</vt:lpstr>
      <vt:lpstr>语言表达得体的概念几影响因素。</vt:lpstr>
      <vt:lpstr>PowerPoint 演示文稿</vt:lpstr>
      <vt:lpstr>难点：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语言得体</dc:title>
  <dc:creator>景枫 张</dc:creator>
  <cp:lastModifiedBy>景枫 张</cp:lastModifiedBy>
  <cp:revision>1</cp:revision>
  <dcterms:created xsi:type="dcterms:W3CDTF">2024-02-02T07:52:39Z</dcterms:created>
  <dcterms:modified xsi:type="dcterms:W3CDTF">2024-02-02T07:52:39Z</dcterms:modified>
</cp:coreProperties>
</file>