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  <p:sldId id="259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06850-639A-D900-31F3-05B5D6F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EA0621-B115-1D8C-9803-C3163477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5" y="1893689"/>
            <a:ext cx="11512764" cy="1325563"/>
          </a:xfrm>
        </p:spPr>
      </p:pic>
    </p:spTree>
    <p:extLst>
      <p:ext uri="{BB962C8B-B14F-4D97-AF65-F5344CB8AC3E}">
        <p14:creationId xmlns:p14="http://schemas.microsoft.com/office/powerpoint/2010/main" val="30038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D308-ECCC-9ECB-F84E-E3F2B4C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C9A73-6CB2-FE65-22BC-AE70E448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57" y="345531"/>
            <a:ext cx="6117098" cy="4351338"/>
          </a:xfrm>
        </p:spPr>
      </p:pic>
    </p:spTree>
    <p:extLst>
      <p:ext uri="{BB962C8B-B14F-4D97-AF65-F5344CB8AC3E}">
        <p14:creationId xmlns:p14="http://schemas.microsoft.com/office/powerpoint/2010/main" val="38904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347E-9715-3F87-0422-D4555CFE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1B53-DE82-E1AF-7E0E-D897DDD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晴空一鹤排云上，便引诗情到碧霄</a:t>
            </a:r>
            <a:endParaRPr lang="en-US" altLang="zh-CN" dirty="0"/>
          </a:p>
          <a:p>
            <a:r>
              <a:rPr lang="zh-CN" altLang="en-US" dirty="0"/>
              <a:t>杨花落尽子规啼，闻道龙标过五溪</a:t>
            </a:r>
          </a:p>
        </p:txBody>
      </p:sp>
    </p:spTree>
    <p:extLst>
      <p:ext uri="{BB962C8B-B14F-4D97-AF65-F5344CB8AC3E}">
        <p14:creationId xmlns:p14="http://schemas.microsoft.com/office/powerpoint/2010/main" val="18862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5206-0E50-EF9D-9A6D-EDDF3692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9DF702-00B3-87DB-DEBF-98A602A3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77425" cy="3657600"/>
          </a:xfrm>
        </p:spPr>
      </p:pic>
    </p:spTree>
    <p:extLst>
      <p:ext uri="{BB962C8B-B14F-4D97-AF65-F5344CB8AC3E}">
        <p14:creationId xmlns:p14="http://schemas.microsoft.com/office/powerpoint/2010/main" val="292414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7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A513F-624F-3E16-92F7-88259B8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533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F3D71A-B033-F0A9-8AAB-4B9E457E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433593"/>
            <a:ext cx="7477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EEAF7-47F2-1378-0C4E-E7410BA4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8"/>
            <a:ext cx="7515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3F91AC-65D3-3338-1108-12085944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39205" cy="56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8149-CF72-9D76-F680-2EDF108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D683-EC3D-9F6B-97DA-8C84262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85567-AC34-5EAD-9D9A-D5C1BE67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．下列句子中，加点词语使用不恰当的一项是（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．中秋节期间，广州沿街的商铺挂上彩灯，造型各异的灯笼花枝招展。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．国庆节来临，祖国各地花团锦簇，处处洋溢着喜庆祥和的节日气氛。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．重阳节前夜，大批广州市民前往莲花山登高祈福，景区内人声鼎沸。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．除夕之夜，绚丽多彩的广州塔灯光秀美不胜收，让游客们流连忘返。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．下列句子中，加点词语使用最恰当的一项是（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．面对不可救药的流感病毒，学校引导学生做好个人防护。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．全红婵在杭州亚运会再现“满分一跳”，真是骇人听闻。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．悦悦毫无悬念地获得了演讲比赛冠军，让大家喜出望外。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．香雪公园盛开的梅花美不胜收，吸引摄影师们前来打卡。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760-62CA-86F6-227A-D9198D4F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178E-CFB7-3CA0-1B95-A0BDE054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熟语。解答此类问题时，一方面要注意在平时打好基础，积累成语的意思，注意区分成语的常见错误用法，如张冠李戴、褒贬误用等，另一方面，答题时要注意联系语境作答，看成语在句中是否合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使用有误，花枝招展：比方女孩子或事物姿态优美、艳丽，像花枝那样迎风招展的样子。此处形容灯笼不合适，对象用错。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使用正确，花团锦簇：形容五彩缤纷、十分鲜艳的景象。符合语境。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使用正确，人声鼎沸：比喻人声嘈杂，就像鼎中的水沸腾了一样。符合语境。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使用正确，美不胜收：美好的东西很多，时看不过来。符合语境。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成语熟语的常见错误类型有望文生义、重复啰嗦、褒贬误用、谦敬错位、张冠李戴等，解题时要注意辨析词义，联系语境作答。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99A4-8816-6F81-6A94-99E9105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44AF-CF87-F89F-10BD-5FD85B76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901746"/>
          </a:xfrm>
        </p:spPr>
        <p:txBody>
          <a:bodyPr>
            <a:normAutofit fontScale="925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使用正误的辨析。解答此题，平时要有大量的成语积累，还要结合句意表述，从词性、词义轻重、感情色彩、习惯用法等多方面考虑，确定正确选项。成语运用的常见错误有以下几种：望文生义、褒贬不当、搭配不当、用错对象、语境不符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有误，“不可救药”意思是泛指病重到无药可治。也比喻人或事物已经坏到不能挽救的地步。本句用来形容病毒，用错对象。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有误，“骇人听闻”意思是使人听了非常吃惊（多指社会上发生的坏事）。本句用来形容好事，用错对象。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有误，“喜出望外”意思是遇到意想不到的喜事而感到非常高兴。与本句的“毫无悬念”矛盾。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正确。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解答此题，需要我们正确理解成语的意思，辨清成语的感情色彩，还要结合语境分析其运用是否恰当。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1213-ADF1-FDE2-7984-A44B1A2C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77CF-A18D-4D81-3CD2-4382E9C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8EB94-92E5-BB00-1FF2-5B669ED0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）根据课本，补写出下列名篇名句中的空缺部分。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我寄愁心与明月，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。（李白《闻王昌龄左迁龙标遥有此寄》）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，应傍战场开。（岑参《行军九日思长安故园》）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，好之者不如乐之者。（《＜论语＞十二章》）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晴空一鹤排云上，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。（刘禹锡《秋词（其一）》）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，铁马冰河入梦来。（陆游《十一月四日风雨大作（其二）》）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DDACE-94BE-1D45-0AE5-88C0205A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6651"/>
            <a:ext cx="7008902" cy="22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963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第一节课 </vt:lpstr>
      <vt:lpstr>PowerPoint 演示文稿</vt:lpstr>
      <vt:lpstr>PowerPoint 演示文稿</vt:lpstr>
      <vt:lpstr>8</vt:lpstr>
      <vt:lpstr>9</vt:lpstr>
      <vt:lpstr>答案：</vt:lpstr>
      <vt:lpstr>第二节课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4</cp:revision>
  <dcterms:created xsi:type="dcterms:W3CDTF">2024-02-01T07:47:29Z</dcterms:created>
  <dcterms:modified xsi:type="dcterms:W3CDTF">2024-02-02T08:37:38Z</dcterms:modified>
</cp:coreProperties>
</file>