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1A70-4592-6B99-EA92-0606BCA7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E63B2-0301-300B-B008-6E56BBFB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808D-5FD8-2DF2-4C04-1EDB1279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66806-21F2-7FE0-C0AE-B3932B4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546AA-61E1-66A2-6759-40D6B8C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B163-4D0F-78AB-DE8A-9169EF84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6EF15-A037-6CEE-91A7-B116A6B0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51CCF-6E68-91B5-A050-88B654F1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2553A-9098-AC79-3688-E823C992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6059D-D14B-DCB4-1C42-659D0C4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8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D62EC-DAE0-5574-A07D-AB49DAAA2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393D9-5D03-1589-A1A5-DAA8CBFD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FB092-D90C-83E4-A501-BF61FC18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18318-103F-0C21-EBCA-6739D445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AA7AC-E730-B2DF-D2E5-DC160300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2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A92EA-5286-0CE1-C11C-EE5258E7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6FA3-417C-8D7F-3367-16A46851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8EC95-BE1D-A9F4-2FEF-776A4199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1F8C5-8832-B343-912A-F02CF197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27DAD-D31E-59A1-2F76-0AE23FAF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00137-0933-3FA3-EDC7-1B4F49A6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48A6A-0BC3-B485-8227-BC76981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C92B4-2F37-6809-9CBE-4755691B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6C33B-97E5-6EFA-03B6-C182A9F2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1B660-8BFE-044D-E7D4-95F78957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DC9F-D5B0-28D0-A273-DA040EB2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BBDA-2E1E-C378-8938-93BA89C82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8EC70-84FF-4759-0DEB-4501A278E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9EBD9-2C95-2442-EEA2-3D78EB17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A3040-A2B3-76C9-247A-F2EFC543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99268-43F0-5530-E758-39711FE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B03C-5421-9C94-BAD8-F0D52171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4B54A-C844-2394-3B47-955564EA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C29E6-008B-2358-7060-4EC419F9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7F318-C49C-3D53-679E-7E8944D4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BE8E88-E9F6-F02F-D6C8-ABA35CFE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1A6CB-C4A8-D995-D0A5-EC0239DA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222AC-7AD3-A1E0-FD76-368F5B43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C735A7-B534-BF18-BFA6-F46A2541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F623-E2B0-29B8-0217-95108471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53B7E-83A5-874F-8C4E-5D0DF9F4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B01F3-F33C-C4D1-AFF0-6759457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3288A2-D394-35C9-8F23-74D81A2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42DDA-238C-D595-1E0C-2A24FFC7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FD57A-6D7F-45C5-5462-370945D7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48F01-D6DB-8FEC-2C20-0C06946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6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A683-B227-7772-173C-61F23999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0C3D4-BF8E-7D53-3A2A-51097DC2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DAEC5-D88C-CDE5-CAF1-B4379D9F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75577-97F9-8277-D2AB-4446217D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DA6B7-74F9-5E0A-9F0B-9A3BE25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1375-D3BF-601E-B418-66795BDD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A47A-86AD-777D-8B86-D3FEBB09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A8B3E-3453-43E3-7024-9593AB96C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1F886-C0FC-F0B9-3E96-056A28ACD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E9508-B5A1-9165-EDA4-1694E91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08BB9-E97D-AC98-F98A-4AAEBE1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D79B1-6BF7-B5B8-B2AD-E25FADA7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7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F10C0-9CA8-7009-FDB3-F6D5AD60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5E0A0-59A3-38F5-9C9A-AD20745F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3F827-1F7C-D4AB-B141-72EDD2751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8E0F-091D-4468-AD16-EDC139FA2475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14D26-538B-AA5C-7245-B090CF32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171E8-47DD-18C7-01DF-514205D4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F30-3618-4081-B2EB-945CD140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3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4003-6388-50E2-2B61-88A33B2D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/>
              <a:t>病句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BE8AA-1A3D-B9A7-5A92-4C363B623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日拱一卒，功不唐捐</a:t>
            </a:r>
          </a:p>
        </p:txBody>
      </p:sp>
    </p:spTree>
    <p:extLst>
      <p:ext uri="{BB962C8B-B14F-4D97-AF65-F5344CB8AC3E}">
        <p14:creationId xmlns:p14="http://schemas.microsoft.com/office/powerpoint/2010/main" val="181560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24E4D-17EA-4444-488C-3AD6010F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562D0-972F-E944-DADB-4B2BA50C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A936B-762A-DF4B-E8DC-2CB7B291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5313"/>
            <a:ext cx="10515600" cy="3092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B4422A-3D4D-D324-0CE5-53F67A96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6" y="4001294"/>
            <a:ext cx="1009702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E228-D2DF-9327-9C68-78B101F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F751E-7F9D-CAFD-DE5E-D81F5368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E9A3D6-D897-D94B-FAEE-6588CD62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20075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DCEF15-003F-A34A-E4CD-30CD55D1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4969"/>
            <a:ext cx="8172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0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9C6FD-7FF2-7F22-77B8-61D470B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5544A-83D4-B671-2CA2-13EA7343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BB1038-EB8F-F5BF-FE1C-D8BDCE5C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915164" cy="56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9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9027-B9B7-EC63-E806-08CDF0AF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A03F27-28B4-91B9-45EC-30E8C96C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496270"/>
            <a:ext cx="10198767" cy="188429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EB24EF-8153-F602-FADB-F0C935327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4"/>
            <a:ext cx="10198768" cy="41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8A02-C65F-49CD-0ED7-8082A5BF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7FCBE-5747-FB2F-CA17-C273E4E7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BFD10-8D2C-33A5-23C3-738AD935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038347" cy="4038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F3268-EC8E-B07C-196E-77C5AEB9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03" y="4431746"/>
            <a:ext cx="10372552" cy="1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B472-1220-A159-9B2B-C81569C3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A344-FB5D-AE53-43E4-ADF3342D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ED32D-FB00-C7E0-641A-AE2567D0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9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9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B85EB-8B34-3D55-E1D0-CDC95208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74"/>
            <a:ext cx="10515600" cy="592028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当听到这个故事的时候，使我想起许多往事。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广州市政府严厉涨价、高价销售口罩的违法行为。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为满足世界杯带来的客流运输需求，缓解地铁线路载客，今天，巴西 地铁再增加一列新车上线运营。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新加坡的竹节虫不仅体色几乎和竹子一样，体形在安静时完全 像一根树枝。</a:t>
            </a:r>
          </a:p>
        </p:txBody>
      </p:sp>
    </p:spTree>
    <p:extLst>
      <p:ext uri="{BB962C8B-B14F-4D97-AF65-F5344CB8AC3E}">
        <p14:creationId xmlns:p14="http://schemas.microsoft.com/office/powerpoint/2010/main" val="229813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9263-9B53-5C74-C149-12E91491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81EE0-F299-A487-29B1-4E08F836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EE3AD-4421-31BD-905D-058348F3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69"/>
            <a:ext cx="10586910" cy="59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F442-B586-7695-6F47-FA88FFAC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6B69C-3EC6-AE6C-B5B0-70C261E3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3ACB7C-9B74-D999-F7E2-71E99D52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78"/>
            <a:ext cx="10967785" cy="58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E949E-3DE1-CAED-64EC-1F149E40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A20E6-F839-F107-83F9-BA40B1B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47B85-50E2-BBBD-1A55-F1057CC3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1512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1FE4-448C-64FF-2DFE-50AF4B39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汉语基本语法结构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6E67-1500-02B7-13BF-F2388405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汉语是一种县有高度规范性的语言，其基本语法结构有五种</a:t>
            </a:r>
            <a:r>
              <a:rPr lang="en-US" altLang="zh-CN" dirty="0"/>
              <a:t>:</a:t>
            </a:r>
            <a:r>
              <a:rPr lang="zh-CN" altLang="en-US" dirty="0"/>
              <a:t>主谓结构、主谓宾结构、主系表结构、动补结构和并列结构。</a:t>
            </a:r>
            <a:endParaRPr lang="en-US" altLang="zh-CN" dirty="0"/>
          </a:p>
          <a:p>
            <a:r>
              <a:rPr lang="zh-CN" altLang="en-US" dirty="0"/>
              <a:t>掌握了这些基本结构，就能更好地理解和运用汉语</a:t>
            </a:r>
          </a:p>
        </p:txBody>
      </p:sp>
    </p:spTree>
    <p:extLst>
      <p:ext uri="{BB962C8B-B14F-4D97-AF65-F5344CB8AC3E}">
        <p14:creationId xmlns:p14="http://schemas.microsoft.com/office/powerpoint/2010/main" val="177278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F5E10-DED9-84C7-E4E5-C94928C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3F0C7-3753-8C34-E135-1D2B1274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EECFD9-2876-888B-D123-8550771E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23281" cy="39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7B24-A3FD-A566-0DC0-B001A42B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4134-802A-F5E6-47B8-0C22A1A5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D6B66E-9565-30C5-B5E1-E3BA2E31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1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7DAD-AD3E-3C18-C533-B4032A55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D3B58-F7AB-C537-EA12-260CCEC8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B563F-0B08-056A-3EAB-87D5342C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575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3326-0D70-80B6-A048-84A63D3B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47E50-876A-1ED3-64D8-F07DBDF3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F9A41-BDFC-865E-EAC4-2A53BF8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0" y="492542"/>
            <a:ext cx="10008269" cy="5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489F9-0822-44AC-FDC2-515B19A1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12DAD-7963-BE75-231A-7DEA1C86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8DC9A-60BD-55B6-CB4E-46810663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" y="365125"/>
            <a:ext cx="11029696" cy="59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E556-681F-9983-6D35-A7E2390A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F4E14E-924C-2CB0-1472-1505D8DD3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57388" cy="5474201"/>
          </a:xfrm>
        </p:spPr>
      </p:pic>
    </p:spTree>
    <p:extLst>
      <p:ext uri="{BB962C8B-B14F-4D97-AF65-F5344CB8AC3E}">
        <p14:creationId xmlns:p14="http://schemas.microsoft.com/office/powerpoint/2010/main" val="197839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F118-A3E8-C59B-8A40-DA032000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BFBE9-3BA3-A4C1-7D30-AFBAD1DA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98EF91-CDE4-40AA-5F60-D3E09E5D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910011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214D-6D23-78E0-CD18-2585C1BD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33F5-4E47-48DF-2D1C-36FC033E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7F81C-FF62-DD7C-8F64-19157863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50642" cy="62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9A141-0040-FECD-104B-37AA838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B452-7414-7BFF-FD29-C20C47DD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10300-0C0A-A81B-F572-1C76AF72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9765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2CC6-0A21-9AB1-7F8B-0232E725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59497-E04E-E833-EFA9-5DB85D3B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8CBF5-E42D-3F66-ABA6-B1DDE583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F6014-5273-CAB0-4D7B-3A819AA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，主谓结构。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E8270-5042-870D-B458-2562D9E4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主谓结构是汉语中最基本的语法结构，由主语和谓语构成。主语通常在句子的主位，谓语通常在句子的谓位。例如</a:t>
            </a:r>
            <a:r>
              <a:rPr lang="en-US" altLang="zh-CN" dirty="0"/>
              <a:t>:“</a:t>
            </a:r>
            <a:r>
              <a:rPr lang="zh-CN" altLang="en-US" dirty="0"/>
              <a:t>小明跑了。</a:t>
            </a:r>
          </a:p>
        </p:txBody>
      </p:sp>
    </p:spTree>
    <p:extLst>
      <p:ext uri="{BB962C8B-B14F-4D97-AF65-F5344CB8AC3E}">
        <p14:creationId xmlns:p14="http://schemas.microsoft.com/office/powerpoint/2010/main" val="2210707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8267-2999-A3F2-43CE-01EED11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87B35-4FB3-B199-8C76-74CBE5F8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DBE8D-931A-7647-5D72-F85D575D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653337" cy="63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7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95694-F383-6DF8-C47F-473643D8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83084-69A2-1341-1634-10C8D9D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1AB45-619C-D485-9414-C495AFDC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97716" cy="64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8734-11BF-8C7E-49B1-B36D7D50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D6A4D-6C71-A9BE-02CC-5FA6AC50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34EBF-684A-5E78-2D15-58C99617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864"/>
            <a:ext cx="106981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9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3E3FF-2F9A-8C43-9F50-AA9A0309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DAB7F-4F3F-E3CF-B17A-28DB088D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D0181-CCFC-5338-83AA-A272AE09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B67A7-E6DC-94B8-3B81-1CF19509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7E991-0442-FCDE-8E05-2307C59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21D68-94D7-557A-0EA8-065018B8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35422" cy="49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6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62BDB-1F78-D1FB-6ADB-AA6DA2F7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8FC83-45D2-A77A-58F4-4E388665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8F4213-5974-419D-E076-1DCC4001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7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5243-7307-A890-4283-84FA00DA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51C26-F587-C27C-AC88-0F47857B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9BE8B-0014-75B7-A37E-963D966F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972148" cy="56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8A9EC-AAAC-A312-6212-82F18C22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主谓宾结构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AB48E-E97E-7646-3350-102612BE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主谓宾结构由主语、谓语和宾语构成。宾语通常在句子的宾位，用来说明动作的对象。例如</a:t>
            </a:r>
            <a:r>
              <a:rPr lang="en-US" altLang="zh-CN" dirty="0"/>
              <a:t>:“</a:t>
            </a:r>
            <a:r>
              <a:rPr lang="zh-CN" altLang="en-US" dirty="0"/>
              <a:t>小明吃了一个苹果。</a:t>
            </a:r>
          </a:p>
        </p:txBody>
      </p:sp>
    </p:spTree>
    <p:extLst>
      <p:ext uri="{BB962C8B-B14F-4D97-AF65-F5344CB8AC3E}">
        <p14:creationId xmlns:p14="http://schemas.microsoft.com/office/powerpoint/2010/main" val="27823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7743-BE01-201D-1CFA-7FA74588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主系表结构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84F5-2782-2CC0-2B7E-4189D364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主系表结构由主语、系动词和表语构成。系动词用来表示主语的性质、状态等。例如</a:t>
            </a:r>
            <a:r>
              <a:rPr lang="en-US" altLang="zh-CN" dirty="0"/>
              <a:t>:“</a:t>
            </a:r>
            <a:r>
              <a:rPr lang="zh-CN" altLang="en-US" dirty="0"/>
              <a:t>小明很聪明。</a:t>
            </a:r>
          </a:p>
        </p:txBody>
      </p:sp>
    </p:spTree>
    <p:extLst>
      <p:ext uri="{BB962C8B-B14F-4D97-AF65-F5344CB8AC3E}">
        <p14:creationId xmlns:p14="http://schemas.microsoft.com/office/powerpoint/2010/main" val="234241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C3563-007D-9441-AEF9-5F26001A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动补结构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7B54D-DCA8-183D-D8E7-9F2ADF13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动补结构由动词和补语构成，补语通常为动词的宾语或者是介词短语。例如</a:t>
            </a:r>
            <a:r>
              <a:rPr lang="en-US" altLang="zh-CN" dirty="0"/>
              <a:t>:“</a:t>
            </a:r>
            <a:r>
              <a:rPr lang="zh-CN" altLang="en-US" dirty="0"/>
              <a:t>小明喜欢唱歌。</a:t>
            </a:r>
          </a:p>
        </p:txBody>
      </p:sp>
    </p:spTree>
    <p:extLst>
      <p:ext uri="{BB962C8B-B14F-4D97-AF65-F5344CB8AC3E}">
        <p14:creationId xmlns:p14="http://schemas.microsoft.com/office/powerpoint/2010/main" val="30764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AD60-1A2B-F6A5-1510-52FDCDDF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并列结构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CC581-C79A-BF7D-B51B-41850D22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并列结构由两个或两个以上的并列成分构成，相互之间并没有主谓或者动宾关系。例如</a:t>
            </a:r>
            <a:r>
              <a:rPr lang="en-US" altLang="zh-CN" dirty="0"/>
              <a:t>:</a:t>
            </a:r>
            <a:r>
              <a:rPr lang="zh-CN" altLang="en-US" dirty="0"/>
              <a:t>小明喜欢唱歌，也喜欢跳舞。</a:t>
            </a:r>
          </a:p>
        </p:txBody>
      </p:sp>
    </p:spTree>
    <p:extLst>
      <p:ext uri="{BB962C8B-B14F-4D97-AF65-F5344CB8AC3E}">
        <p14:creationId xmlns:p14="http://schemas.microsoft.com/office/powerpoint/2010/main" val="3950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D7CC-BBD9-F4F2-2928-7377F9F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5A32C-0C9E-AA76-36BC-2729FDA6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14E80D-34AC-9CEF-60B9-65FA8127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59"/>
            <a:ext cx="7265872" cy="59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468F-0A7D-8079-6B4D-C309BCAD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90A5B-5D14-05B5-4BB4-8652CE8C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CE3EA-9F56-30BC-6DC1-840E6C8B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0587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宽屏</PresentationFormat>
  <Paragraphs>19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基础-病句</vt:lpstr>
      <vt:lpstr>汉语基本语法结构</vt:lpstr>
      <vt:lpstr>1，主谓结构。</vt:lpstr>
      <vt:lpstr>主谓宾结构</vt:lpstr>
      <vt:lpstr>主系表结构</vt:lpstr>
      <vt:lpstr>动补结构</vt:lpstr>
      <vt:lpstr>并列结构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基础-病句</dc:title>
  <dc:creator>景枫 张</dc:creator>
  <cp:lastModifiedBy>景枫 张</cp:lastModifiedBy>
  <cp:revision>1</cp:revision>
  <dcterms:created xsi:type="dcterms:W3CDTF">2024-01-30T08:33:22Z</dcterms:created>
  <dcterms:modified xsi:type="dcterms:W3CDTF">2024-01-30T08:33:22Z</dcterms:modified>
</cp:coreProperties>
</file>