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0AA12-C4BA-3B6E-9146-213E9910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84E8FF-49F1-3B11-4BAC-8D29EEDC0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FBEEF-1964-CA9B-AB68-A23538EB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2C1AD-7008-7B86-819B-D15B6BED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3FB41-4700-9342-1527-D82BAC3C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7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361B5-60A9-6D2F-E8D1-2F05CE61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1EB094-CAF6-1D6A-128B-5EF75C5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C98D2-9DF9-3A57-0343-F6A8E8F8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93AF0-9780-A1DB-AED4-D33719ED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55488-06DE-0DDE-AC8A-5E084AF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9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B0E065-DC43-A522-6048-961EBC615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C89C3-5A03-8871-970D-6FC107CD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DA8C8-D51B-37A7-58D7-4757EBEA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3D01F-7545-3F93-5754-ED1EF475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EFF78-6E53-0E11-BFD9-AA94021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2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0D9DA-425F-07FF-E64D-B016B84F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648D-D05E-0E26-D69F-E6CF6E9F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D20E6-8A40-F2A0-3907-8203E3A1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F2B30-2C62-79FF-C3C6-755F0A09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69D02-5D9F-DFF0-43A2-E42F9B66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1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6223A-D3F5-27A7-3084-60A4392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9275D-B352-7167-B436-8078FEBF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97E8E-F884-295F-2AE8-C7117444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25D98-56A8-DA28-B80E-211DB3D8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D2DFC-1D43-15FF-DD34-BE3E8D55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B281-A74B-1B0E-295C-409D3AC0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DB612-DFBC-7AA0-DA0B-52EE3A75C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4FEA8-2723-3D2E-999F-48102684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E81E8-A27E-25CA-A68C-AB55754B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01C93-4A30-E994-A576-734D8B66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A6B5E-CE27-5346-AE96-6CB71F03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9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E7A1-2DBF-6C36-E214-D7C8E5F2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FC38E-F27F-FC3A-7472-4FD3660E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F1C92-1C56-CFF5-AAFD-69C8E5A6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0ACF78-14BA-FBB0-CDEA-9FC1410CB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F65F2-1F0B-F40D-DF9B-8D41CFE64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F89E42-6E02-F8D7-21D6-EC1051CB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689BF9-941E-6507-B30B-460E6E9C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CC013B-56E7-45D0-F9E3-A7C892C4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0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E4A2-FB8D-26A3-0B97-69EE4DFD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EAA11-1B94-F03C-7F5F-D2BFDB08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F5326-A045-E6FC-0DD6-C63AD77F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95667-C7C4-F1E5-3A7C-F7FFBC99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3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1C971-9994-CB54-5463-02517F1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A6A46B-3173-B01C-3441-1AAC5BA8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C74D54-FA74-3145-F4B7-969204EA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57515-74C7-6733-7491-DA927BEF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AE345-37B3-49CC-07E8-56C44E40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C95D0-96DC-D40F-E0A9-497EEB44A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F5FD7-4502-91B5-FB8C-40248959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F6E4F-D4C1-DE3B-ED5D-0561AE2B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7A459-2A8C-2F46-DF83-37EA4916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44A20-5A5D-058A-95D1-C9B357BD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9D8D0-899D-D707-948B-7052C3EF8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98A27-F443-E877-91D7-28EEC7EA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8B564-650A-2872-E5EF-1C8EC526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9C7EE-7B88-6E67-98F6-EF839675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E2B7-1974-03F7-3708-C34D16B7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E2483-EC45-C150-14E1-79E65FFA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00816-6BFE-5197-2131-2E72A5A3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21798-495C-7AFA-0B3E-4C43C63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1951-5E0D-4112-BF72-D3F0D612EFF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0B796-7E48-1896-9C67-2064AFB93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0DB52-8738-D95E-D918-F17789A9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7D393-BB2C-432A-9B8B-E5D90828E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4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D6A46-BE1C-AE9A-8ACB-23A7DF425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说明文阅读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EA89A-C64B-9691-14A6-8D65C6454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2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074F1-2F46-DD51-C1F3-24C35688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一、说明文语言的准确性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4BFEA-9553-7B8A-FC7C-F23ACB6A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、加点字词有何作用</a:t>
            </a:r>
          </a:p>
          <a:p>
            <a:r>
              <a:rPr lang="zh-CN" altLang="en-US" dirty="0"/>
              <a:t>抓住说明文语言准确这一特点答题。   </a:t>
            </a:r>
          </a:p>
          <a:p>
            <a:r>
              <a:rPr lang="zh-CN" altLang="en-US" dirty="0"/>
              <a:t>对策：答：准确</a:t>
            </a:r>
            <a:r>
              <a:rPr lang="en-US" altLang="zh-CN" dirty="0"/>
              <a:t>/</a:t>
            </a:r>
            <a:r>
              <a:rPr lang="zh-CN" altLang="en-US" dirty="0"/>
              <a:t>生动形象</a:t>
            </a:r>
            <a:r>
              <a:rPr lang="en-US" altLang="zh-CN" dirty="0"/>
              <a:t>/</a:t>
            </a:r>
            <a:r>
              <a:rPr lang="zh-CN" altLang="en-US" dirty="0"/>
              <a:t>地说明了事物</a:t>
            </a:r>
            <a:r>
              <a:rPr lang="en-US" altLang="zh-CN" dirty="0"/>
              <a:t>"……"</a:t>
            </a:r>
            <a:r>
              <a:rPr lang="zh-CN" altLang="en-US" dirty="0"/>
              <a:t>的特征</a:t>
            </a:r>
            <a:r>
              <a:rPr lang="en-US" altLang="zh-CN" dirty="0"/>
              <a:t>/</a:t>
            </a:r>
            <a:r>
              <a:rPr lang="zh-CN" altLang="en-US" dirty="0"/>
              <a:t>事理。  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解释词语</a:t>
            </a:r>
            <a:r>
              <a:rPr lang="en-US" altLang="zh-CN" dirty="0"/>
              <a:t>+</a:t>
            </a:r>
            <a:r>
              <a:rPr lang="zh-CN" altLang="en-US" dirty="0"/>
              <a:t>带词解句（解释这个词在句中的意思）</a:t>
            </a:r>
            <a:r>
              <a:rPr lang="en-US" altLang="zh-CN" dirty="0"/>
              <a:t>+</a:t>
            </a:r>
            <a:r>
              <a:rPr lang="zh-CN" altLang="en-US" dirty="0"/>
              <a:t>体现了说明文语言的准确性和严密性。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96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89734-1CEA-A694-EEA5-EBA1DD6F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、能否替换为另一个词语</a:t>
            </a:r>
            <a:r>
              <a:rPr lang="en-US" altLang="zh-CN" dirty="0"/>
              <a:t>?</a:t>
            </a:r>
            <a:r>
              <a:rPr lang="zh-CN" altLang="en-US" dirty="0"/>
              <a:t>并说明理由。   </a:t>
            </a:r>
          </a:p>
          <a:p>
            <a:r>
              <a:rPr lang="zh-CN" altLang="en-US" dirty="0"/>
              <a:t>对策：</a:t>
            </a:r>
            <a:r>
              <a:rPr lang="en-US" altLang="zh-CN" dirty="0"/>
              <a:t>(1)</a:t>
            </a:r>
            <a:r>
              <a:rPr lang="zh-CN" altLang="en-US" dirty="0"/>
              <a:t>不可以。</a:t>
            </a:r>
            <a:r>
              <a:rPr lang="en-US" altLang="zh-CN" dirty="0"/>
              <a:t>(2)</a:t>
            </a:r>
            <a:r>
              <a:rPr lang="zh-CN" altLang="en-US" dirty="0"/>
              <a:t>原词的意思或内容</a:t>
            </a:r>
            <a:r>
              <a:rPr lang="en-US" altLang="zh-CN" dirty="0"/>
              <a:t>(3)</a:t>
            </a:r>
            <a:r>
              <a:rPr lang="zh-CN" altLang="en-US" dirty="0"/>
              <a:t>所换词语的意思或内容。</a:t>
            </a:r>
            <a:r>
              <a:rPr lang="en-US" altLang="zh-CN" dirty="0"/>
              <a:t>(4)</a:t>
            </a:r>
            <a:r>
              <a:rPr lang="zh-CN" altLang="en-US" dirty="0"/>
              <a:t>换了后意思有何改变，与不符合实际。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33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89734-1CEA-A694-EEA5-EBA1DD6F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、限制性词语能否删去</a:t>
            </a:r>
            <a:r>
              <a:rPr lang="en-US" altLang="zh-CN" dirty="0"/>
              <a:t>?    </a:t>
            </a:r>
          </a:p>
          <a:p>
            <a:r>
              <a:rPr lang="zh-CN" altLang="en-US" dirty="0"/>
              <a:t>对策：</a:t>
            </a:r>
            <a:r>
              <a:rPr lang="en-US" altLang="zh-CN" dirty="0"/>
              <a:t>(1)</a:t>
            </a:r>
            <a:r>
              <a:rPr lang="zh-CN" altLang="en-US" dirty="0"/>
              <a:t>表态</a:t>
            </a:r>
            <a:r>
              <a:rPr lang="en-US" altLang="zh-CN" dirty="0"/>
              <a:t>(</a:t>
            </a:r>
            <a:r>
              <a:rPr lang="zh-CN" altLang="en-US" dirty="0"/>
              <a:t>删还是不删</a:t>
            </a:r>
            <a:r>
              <a:rPr lang="en-US" altLang="zh-CN" dirty="0"/>
              <a:t>)(2)</a:t>
            </a:r>
            <a:r>
              <a:rPr lang="zh-CN" altLang="en-US" dirty="0"/>
              <a:t>定性。如：</a:t>
            </a:r>
            <a:r>
              <a:rPr lang="en-US" altLang="zh-CN" dirty="0"/>
              <a:t>"</a:t>
            </a:r>
            <a:r>
              <a:rPr lang="zh-CN" altLang="en-US" dirty="0"/>
              <a:t>比较</a:t>
            </a:r>
            <a:r>
              <a:rPr lang="en-US" altLang="zh-CN" dirty="0"/>
              <a:t>""</a:t>
            </a:r>
            <a:r>
              <a:rPr lang="zh-CN" altLang="en-US" dirty="0"/>
              <a:t>几乎</a:t>
            </a:r>
            <a:r>
              <a:rPr lang="en-US" altLang="zh-CN" dirty="0"/>
              <a:t>""</a:t>
            </a:r>
            <a:r>
              <a:rPr lang="zh-CN" altLang="en-US" dirty="0"/>
              <a:t>相当</a:t>
            </a:r>
            <a:r>
              <a:rPr lang="en-US" altLang="zh-CN" dirty="0"/>
              <a:t>"</a:t>
            </a:r>
            <a:r>
              <a:rPr lang="zh-CN" altLang="en-US" dirty="0"/>
              <a:t>等词表程度修辞</a:t>
            </a:r>
            <a:r>
              <a:rPr lang="en-US" altLang="zh-CN" dirty="0"/>
              <a:t>;"</a:t>
            </a:r>
            <a:r>
              <a:rPr lang="zh-CN" altLang="en-US" dirty="0"/>
              <a:t>大约</a:t>
            </a:r>
            <a:r>
              <a:rPr lang="en-US" altLang="zh-CN" dirty="0"/>
              <a:t>""</a:t>
            </a:r>
            <a:r>
              <a:rPr lang="zh-CN" altLang="en-US" dirty="0"/>
              <a:t>可能</a:t>
            </a:r>
            <a:r>
              <a:rPr lang="en-US" altLang="zh-CN" dirty="0"/>
              <a:t>""</a:t>
            </a:r>
            <a:r>
              <a:rPr lang="zh-CN" altLang="en-US" dirty="0"/>
              <a:t>左右</a:t>
            </a:r>
            <a:r>
              <a:rPr lang="en-US" altLang="zh-CN" dirty="0"/>
              <a:t>"</a:t>
            </a:r>
            <a:r>
              <a:rPr lang="zh-CN" altLang="en-US" dirty="0"/>
              <a:t>等表估计，</a:t>
            </a:r>
            <a:r>
              <a:rPr lang="en-US" altLang="zh-CN" dirty="0"/>
              <a:t>"</a:t>
            </a:r>
            <a:r>
              <a:rPr lang="zh-CN" altLang="en-US" dirty="0"/>
              <a:t>多</a:t>
            </a:r>
            <a:r>
              <a:rPr lang="en-US" altLang="zh-CN" dirty="0"/>
              <a:t>""</a:t>
            </a:r>
            <a:r>
              <a:rPr lang="zh-CN" altLang="en-US" dirty="0"/>
              <a:t>有余</a:t>
            </a:r>
            <a:r>
              <a:rPr lang="en-US" altLang="zh-CN" dirty="0"/>
              <a:t>"</a:t>
            </a:r>
            <a:r>
              <a:rPr lang="zh-CN" altLang="en-US" dirty="0"/>
              <a:t>等表数量。</a:t>
            </a:r>
            <a:r>
              <a:rPr lang="en-US" altLang="zh-CN" dirty="0"/>
              <a:t>(3)</a:t>
            </a:r>
            <a:r>
              <a:rPr lang="zh-CN" altLang="en-US" dirty="0"/>
              <a:t>若删去，原来什么样的意思就变成了什么样的意思了，不符合实际，太绝对了。</a:t>
            </a:r>
            <a:r>
              <a:rPr lang="en-US" altLang="zh-CN" dirty="0"/>
              <a:t>(4)xx</a:t>
            </a:r>
            <a:r>
              <a:rPr lang="zh-CN" altLang="en-US" dirty="0"/>
              <a:t>词体现了语言的准确性、周密性、科学性。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不能删（或替换）</a:t>
            </a:r>
            <a:r>
              <a:rPr lang="en-US" altLang="zh-CN" dirty="0"/>
              <a:t>+</a:t>
            </a:r>
            <a:r>
              <a:rPr lang="zh-CN" altLang="en-US" dirty="0"/>
              <a:t>分析词语在句中的作用</a:t>
            </a:r>
            <a:r>
              <a:rPr lang="en-US" altLang="zh-CN" dirty="0"/>
              <a:t>+</a:t>
            </a:r>
            <a:r>
              <a:rPr lang="zh-CN" altLang="en-US" dirty="0"/>
              <a:t>带词解句</a:t>
            </a:r>
            <a:r>
              <a:rPr lang="en-US" altLang="zh-CN" dirty="0"/>
              <a:t>+</a:t>
            </a:r>
            <a:r>
              <a:rPr lang="zh-CN" altLang="en-US" dirty="0"/>
              <a:t>删词解句</a:t>
            </a:r>
            <a:r>
              <a:rPr lang="en-US" altLang="zh-CN" dirty="0"/>
              <a:t>+</a:t>
            </a:r>
            <a:r>
              <a:rPr lang="zh-CN" altLang="en-US" dirty="0"/>
              <a:t>删去后（替换后）有什么不良后果（不准确、太绝对）</a:t>
            </a:r>
            <a:r>
              <a:rPr lang="en-US" altLang="zh-CN" dirty="0"/>
              <a:t>+</a:t>
            </a:r>
            <a:r>
              <a:rPr lang="zh-CN" altLang="en-US" dirty="0"/>
              <a:t>不能删（不能替换）</a:t>
            </a:r>
            <a:r>
              <a:rPr lang="en-US" altLang="zh-CN" dirty="0"/>
              <a:t>+</a:t>
            </a:r>
            <a:r>
              <a:rPr lang="zh-CN" altLang="en-US" dirty="0"/>
              <a:t>体现了说明文语言的准确性和严密性。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89734-1CEA-A694-EEA5-EBA1DD6F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r>
              <a:rPr lang="zh-CN" altLang="en-US" dirty="0"/>
              <a:t>                                    说明文题目的作用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点明说明对象。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概括说明对象的特征。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概括文章的主要说明内容。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引起读者的阅读兴趣。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89734-1CEA-A694-EEA5-EBA1DD6F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r>
              <a:rPr lang="zh-CN" altLang="en-US" dirty="0"/>
              <a:t>              说明文开头段、过渡段、结尾段的作用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开头：</a:t>
            </a:r>
            <a:r>
              <a:rPr lang="en-US" altLang="zh-CN" dirty="0"/>
              <a:t>1.</a:t>
            </a:r>
            <a:r>
              <a:rPr lang="zh-CN" altLang="en-US" dirty="0"/>
              <a:t>点明说明对象 </a:t>
            </a:r>
            <a:r>
              <a:rPr lang="en-US" altLang="zh-CN" dirty="0"/>
              <a:t>2.</a:t>
            </a:r>
            <a:r>
              <a:rPr lang="zh-CN" altLang="en-US" dirty="0"/>
              <a:t>点明文章的说明内容 </a:t>
            </a:r>
            <a:r>
              <a:rPr lang="en-US" altLang="zh-CN" dirty="0"/>
              <a:t>3.</a:t>
            </a:r>
            <a:r>
              <a:rPr lang="zh-CN" altLang="en-US" dirty="0"/>
              <a:t>指出说明对象的特征 </a:t>
            </a:r>
            <a:r>
              <a:rPr lang="en-US" altLang="zh-CN" dirty="0"/>
              <a:t>4.</a:t>
            </a:r>
            <a:r>
              <a:rPr lang="zh-CN" altLang="en-US" dirty="0"/>
              <a:t>引起读者的阅读兴趣 </a:t>
            </a:r>
            <a:r>
              <a:rPr lang="en-US" altLang="zh-CN" dirty="0"/>
              <a:t>5.</a:t>
            </a:r>
            <a:r>
              <a:rPr lang="zh-CN" altLang="en-US" dirty="0"/>
              <a:t>用</a:t>
            </a:r>
            <a:r>
              <a:rPr lang="en-US" altLang="zh-CN" dirty="0"/>
              <a:t>XX</a:t>
            </a:r>
            <a:r>
              <a:rPr lang="zh-CN" altLang="en-US" dirty="0"/>
              <a:t>说明方法，指出说明对象的</a:t>
            </a:r>
            <a:r>
              <a:rPr lang="en-US" altLang="zh-CN" dirty="0"/>
              <a:t>XX</a:t>
            </a:r>
            <a:r>
              <a:rPr lang="zh-CN" altLang="en-US" dirty="0"/>
              <a:t>特征。</a:t>
            </a:r>
          </a:p>
          <a:p>
            <a:r>
              <a:rPr lang="zh-CN" altLang="en-US" dirty="0"/>
              <a:t>过渡段：承上启下（承接上文的</a:t>
            </a:r>
            <a:r>
              <a:rPr lang="en-US" altLang="zh-CN" dirty="0"/>
              <a:t>xx</a:t>
            </a:r>
            <a:r>
              <a:rPr lang="zh-CN" altLang="en-US" dirty="0"/>
              <a:t>内容，领起下文的</a:t>
            </a:r>
            <a:r>
              <a:rPr lang="en-US" altLang="zh-CN" dirty="0"/>
              <a:t>xx</a:t>
            </a:r>
            <a:r>
              <a:rPr lang="zh-CN" altLang="en-US" dirty="0"/>
              <a:t>内容）</a:t>
            </a:r>
          </a:p>
          <a:p>
            <a:r>
              <a:rPr lang="zh-CN" altLang="en-US" dirty="0"/>
              <a:t>结尾段：总结全文的说明内容，再次点题，发出</a:t>
            </a:r>
            <a:r>
              <a:rPr lang="en-US" altLang="zh-CN" dirty="0"/>
              <a:t>xx</a:t>
            </a:r>
            <a:r>
              <a:rPr lang="zh-CN" altLang="en-US" dirty="0"/>
              <a:t>号召（或倡议）。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39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89734-1CEA-A694-EEA5-EBA1DD6F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r>
              <a:rPr lang="zh-CN" altLang="en-US" dirty="0"/>
              <a:t>                                         认识感悟类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完整准确理解文章内容</a:t>
            </a:r>
            <a:r>
              <a:rPr lang="en-US" altLang="zh-CN" dirty="0"/>
              <a:t>+</a:t>
            </a:r>
            <a:r>
              <a:rPr lang="zh-CN" altLang="en-US" dirty="0"/>
              <a:t>联系实际印证对文章的理解</a:t>
            </a:r>
            <a:r>
              <a:rPr lang="en-US" altLang="zh-CN" dirty="0"/>
              <a:t>+</a:t>
            </a:r>
            <a:r>
              <a:rPr lang="zh-CN" altLang="en-US" dirty="0"/>
              <a:t>一句话总结阐述。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63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说明文阅读2</vt:lpstr>
      <vt:lpstr>一、说明文语言的准确性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说明文阅读2</dc:title>
  <dc:creator>景枫 张</dc:creator>
  <cp:lastModifiedBy>景枫 张</cp:lastModifiedBy>
  <cp:revision>1</cp:revision>
  <dcterms:created xsi:type="dcterms:W3CDTF">2024-02-01T08:18:18Z</dcterms:created>
  <dcterms:modified xsi:type="dcterms:W3CDTF">2024-02-01T08:18:18Z</dcterms:modified>
</cp:coreProperties>
</file>