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7E7A-F75A-A4AF-949F-DC75487B5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FDEEE-C5F2-6643-2EBA-F89611930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37A4F-5BAE-674E-8373-E70B27DA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F7FB5-ACBA-E345-22A2-E09FFD9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713BC-5AF7-AAFE-E857-884DBDDD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9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2B158-7FE8-C736-33C7-9E5AC6D7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7C9D7-DD19-2029-BF5C-D2D0C81E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049A4-67A0-1EC3-DCC5-C0C98FE8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16C24-91AD-464E-1EB8-D62FB30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14A37-09AC-4604-EB4D-9B4526A7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5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07944C-ECAE-40E0-E684-462A0134B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A6D34-6637-BA5A-F8AB-1620FC2D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DCA45-3724-1C93-B9CD-E985F5DF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E2088-2209-6DBF-4DCC-32AFE9B8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A60C1-1863-8033-1F79-30E17730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551F-79B9-D59F-2A0E-44AC7FC4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B84BB-40B9-5E3C-B915-7096BBB6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9CA95-8AEC-D086-4587-2ACD8C59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DDF6B-9E70-E5B9-CD4A-38F27DD3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6542D-19B4-D856-2D40-81566F78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0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60414-EF12-BF76-8642-24B1594E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CAC396-B71C-0B0C-5C11-59C24F2C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72D8C-807F-1FA4-9C5C-66CF8BE6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9699F-5569-54CD-99D4-07216C79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29C29-2D4F-DCCD-E448-9F576CA0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56639-B2BE-885B-A092-6DD71299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2D600-9EBF-DEBC-1A6C-49C85815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DA358E-48EE-AF0E-AFF6-1FD1496FE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3C76F0-A8C5-AA2F-E5FC-138D45D6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46B2F-3F1B-D6B4-5F5A-11B64AF5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4F459-1368-40D1-F0C4-BE036F98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A6DD5-D40F-9CE7-6032-A0D92011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6E0C5-B012-D3D4-9280-18B2BAAD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760D28-75FB-BD44-33D5-D195C509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BE414E-F674-528F-EA83-DB2BBBE96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AC1AD-F8DF-975E-DDC6-87CAF8248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100C63-08E0-5164-A085-E361A607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E115F-2E7C-60AD-C611-64155131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DA0609-9934-9507-6E28-9B5DCED6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3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FB5F8-D31D-F0B6-A6B6-E44AE11B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26E400-9862-5376-46C5-2AB083FD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73047-A40C-434A-482F-14C3D876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C61101-9C57-A909-27C4-533FA7F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E340F0-26A8-45EF-41DD-60ED70C5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5B711-B6D6-AAA1-7995-D07F4EC8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FD7E6-466B-829F-53DD-9DE1F949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0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76DF4-7CB7-3511-F140-48B6FD33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38350-8ED1-A271-1847-4F395C56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375BA-3A12-98BB-E9C7-66BAFF92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2B28D-9683-AFBA-696A-C62383BC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ADFA0-263D-9C6A-27AB-2D381F0B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9FEF8-3147-6782-219A-163A441E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4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C9465-2513-F84D-C482-8F35CD65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015EC1-6FA4-DD13-E5CE-B52027B09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F3C95-E530-5BC2-1E6B-3C6FB8CC7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5E74D-C79F-6154-3456-E5805544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0B3C7-D92B-0C28-3765-C60B6A4D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87F70-30EF-FA17-E63C-18D06F76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2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F2DD7D-7B2F-1D90-DEFA-AE273C40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75150-4F96-D658-EEB8-D31A6983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D51E0-049C-5F3D-3BAA-C475349C1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D204-E1EC-4125-8948-0CDC3205667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1C327-7803-0A83-616B-C5118732F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5B139-4DDE-935E-DB9C-7BA05DCD8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2625-59A0-4008-B6B3-7B6AE914F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BFB4-4638-2E7D-5DC2-A1A499872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成语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936D07-EB64-B599-D52C-DF45A2C34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成语</a:t>
            </a:r>
            <a:r>
              <a:rPr lang="en-US" altLang="zh-CN" dirty="0"/>
              <a:t>&amp;</a:t>
            </a:r>
            <a:r>
              <a:rPr lang="zh-CN" altLang="en-US" dirty="0"/>
              <a:t>文言文：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1915"/>
              </a:lnSpc>
            </a:pPr>
            <a:endParaRPr lang="en-US" altLang="zh-CN" sz="2800" b="1" spc="40" dirty="0">
              <a:solidFill>
                <a:srgbClr val="C00000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ts val="1915"/>
              </a:lnSpc>
            </a:pPr>
            <a:r>
              <a:rPr lang="zh-CN" altLang="en-US" b="1" spc="40" dirty="0">
                <a:solidFill>
                  <a:srgbClr val="C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文言文当中遇见陌生的实词而不能理解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，不理解什么意思？</a:t>
            </a:r>
            <a:endParaRPr lang="en-US" altLang="zh-CN" sz="2800" b="1" spc="40" dirty="0">
              <a:solidFill>
                <a:srgbClr val="C00000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ts val="1915"/>
              </a:lnSpc>
            </a:pP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1915"/>
              </a:lnSpc>
            </a:pP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思考：成语从何而来？</a:t>
            </a:r>
            <a:r>
              <a:rPr lang="en-US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-&gt;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文言文</a:t>
            </a:r>
            <a:r>
              <a:rPr lang="en-US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-&gt;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依据</a:t>
            </a:r>
            <a:r>
              <a:rPr lang="zh-CN" altLang="en-US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成语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的积累，</a:t>
            </a:r>
            <a:r>
              <a:rPr lang="zh-CN" altLang="en-US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去推</a:t>
            </a:r>
            <a:endParaRPr lang="en-US" altLang="zh-CN" sz="2800" b="1" spc="40" dirty="0">
              <a:solidFill>
                <a:srgbClr val="C00000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ts val="1915"/>
              </a:lnSpc>
            </a:pPr>
            <a:endParaRPr lang="en-US" altLang="zh-CN" sz="2800" b="1" spc="40" dirty="0">
              <a:solidFill>
                <a:srgbClr val="C00000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ts val="1915"/>
              </a:lnSpc>
            </a:pP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断</a:t>
            </a:r>
            <a:r>
              <a:rPr lang="zh-CN" altLang="en-US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这个实词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是什么意思</a:t>
            </a:r>
            <a:r>
              <a:rPr lang="en-US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-&gt;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推出</a:t>
            </a:r>
            <a:r>
              <a:rPr lang="zh-CN" altLang="en-US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文言文句子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的意思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6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8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9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ADD87-EF7F-B3A4-C397-90AC1C73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一、看成语含义与前后文的修饰限制成分是否协调。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86B3E-BC34-0494-01EF-AA49FB44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　　例</a:t>
            </a:r>
            <a:r>
              <a:rPr lang="en-US" altLang="zh-CN" dirty="0"/>
              <a:t>1.</a:t>
            </a:r>
            <a:r>
              <a:rPr lang="zh-CN" altLang="en-US" dirty="0"/>
              <a:t>从高处眺望，辽阔的绿色大平原上，几座白色的油井房星罗棋布，煞是好看。</a:t>
            </a:r>
          </a:p>
          <a:p>
            <a:r>
              <a:rPr lang="zh-CN" altLang="en-US" dirty="0"/>
              <a:t>　　解析：成语“星罗棋布”的意思是形容数量很多，散布的范围很广，而“几座白色的油井房”则说明很稀少。这样二者的意思刚好相反，相互矛盾，所以该成语使用有误。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3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二、看成语意思与所处的语境是否吻合，是否造成大词小用或小词大用。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　　例</a:t>
            </a:r>
            <a:r>
              <a:rPr lang="en-US" altLang="zh-CN" dirty="0"/>
              <a:t>2.</a:t>
            </a:r>
            <a:r>
              <a:rPr lang="zh-CN" altLang="en-US" dirty="0"/>
              <a:t>由于没有明确的目标，又无系统的，小张的工作总是千疮百孔，很让领导和同事无奈。</a:t>
            </a:r>
          </a:p>
          <a:p>
            <a:r>
              <a:rPr lang="zh-CN" altLang="en-US" dirty="0"/>
              <a:t>　　解析：成语“千疮百孔”犯了“大词小用”的错误。它本来比喻破坏很严重或弊病很多，这里用来形容一个人的工作失误，词义过重，夸张失度。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97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三、看成语的褒贬感情色彩是否适合所在的语境。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　　解析：成语“夸夸其谈”指说话或写文章时不做调查研究，滔滔不绝地乱说一通，是个贬义词，而本句主要意思是赞扬同学的出从口才，显然该成语不符合该句语境。</a:t>
            </a:r>
          </a:p>
        </p:txBody>
      </p:sp>
    </p:spTree>
    <p:extLst>
      <p:ext uri="{BB962C8B-B14F-4D97-AF65-F5344CB8AC3E}">
        <p14:creationId xmlns:p14="http://schemas.microsoft.com/office/powerpoint/2010/main" val="94051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四、看成语适用的对象、范围和场合是否造成张冠李戴。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　　例</a:t>
            </a:r>
            <a:r>
              <a:rPr lang="en-US" altLang="zh-CN" dirty="0"/>
              <a:t>4.</a:t>
            </a:r>
            <a:r>
              <a:rPr lang="zh-CN" altLang="en-US" dirty="0"/>
              <a:t>高速公路上，南来北往的汽车滔滔不绝。</a:t>
            </a:r>
          </a:p>
          <a:p>
            <a:r>
              <a:rPr lang="zh-CN" altLang="en-US" dirty="0"/>
              <a:t>　　解析：成语“滔滔不绝”是形容说话很多，连续不断，其适用对象是“人”，这里用来描述汽车，显然是不恰当的。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五、看成语运用是否因望文生义而误用。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5.</a:t>
            </a:r>
            <a:r>
              <a:rPr lang="zh-CN" altLang="en-US" dirty="0"/>
              <a:t>去年暑假，妈妈领我去了桂林，那里的行云流水，让人感到美不胜收。</a:t>
            </a:r>
          </a:p>
          <a:p>
            <a:r>
              <a:rPr lang="zh-CN" altLang="en-US" dirty="0"/>
              <a:t>　　解析：成语“行云流水”是比喻文章的布局和发展很自然，就像行动着的云和流动着的水一样，不受拘束，而句中由于望文生义，把它理解成了优美的自然景色，显然与语意不符，导致了使用的错误。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0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六、看成语运用是否因忽视构成语素的位置而造成形近混淆。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6.</a:t>
            </a:r>
            <a:r>
              <a:rPr lang="zh-CN" altLang="en-US" dirty="0"/>
              <a:t>在日常学习中，如果我们合理运用统筹方法，就会事倍功半。</a:t>
            </a:r>
          </a:p>
          <a:p>
            <a:r>
              <a:rPr lang="zh-CN" altLang="en-US" dirty="0"/>
              <a:t>　　解析：成语“事倍功半”的意思是形容花费的劳力大，收到的成效小，而句中却把它跟其语素位置不同、语意也完全相反的成语“事半功倍”混淆了。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09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七、看成语运用是否因忽视成语的整体性，只断取其中个别语素的意义而造成成语意义与句义相悖。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析：成语“振聋发聩”的意思是发出很大的声响，使耳聋的人也能听到，比喻用语言文字唤醒糊涂的人，使他们清醒过来。而该句在使用中，只断取了“振聋”的意思，却抛弃了“唤醒糊涂的人”之义，从而导致误用。</a:t>
            </a:r>
          </a:p>
        </p:txBody>
      </p:sp>
    </p:spTree>
    <p:extLst>
      <p:ext uri="{BB962C8B-B14F-4D97-AF65-F5344CB8AC3E}">
        <p14:creationId xmlns:p14="http://schemas.microsoft.com/office/powerpoint/2010/main" val="40096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3BFE6-9353-2B87-04E4-FC7F776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八、看成语是否因画蛇添足而造成前后内容重复。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D5A80-80D4-7B06-DCED-34110C9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8.</a:t>
            </a:r>
            <a:r>
              <a:rPr lang="zh-CN" altLang="en-US" dirty="0"/>
              <a:t>听了这个幽默的故事，他忍俊不禁地笑了起来。</a:t>
            </a:r>
          </a:p>
          <a:p>
            <a:endParaRPr lang="zh-CN" altLang="en-US" dirty="0"/>
          </a:p>
          <a:p>
            <a:r>
              <a:rPr lang="zh-CN" altLang="en-US" dirty="0"/>
              <a:t>解析：成语“忍俊不禁”的意思是忍不住笑，与后面的“笑了起来”意思雷同，所以纯属多余。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09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658</Words>
  <Application>Microsoft Office PowerPoint</Application>
  <PresentationFormat>宽屏</PresentationFormat>
  <Paragraphs>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Office 主题​​</vt:lpstr>
      <vt:lpstr>成语</vt:lpstr>
      <vt:lpstr>一、看成语含义与前后文的修饰限制成分是否协调。</vt:lpstr>
      <vt:lpstr>二、看成语意思与所处的语境是否吻合，是否造成大词小用或小词大用。</vt:lpstr>
      <vt:lpstr>三、看成语的褒贬感情色彩是否适合所在的语境。</vt:lpstr>
      <vt:lpstr>四、看成语适用的对象、范围和场合是否造成张冠李戴。</vt:lpstr>
      <vt:lpstr>五、看成语运用是否因望文生义而误用。</vt:lpstr>
      <vt:lpstr>六、看成语运用是否因忽视构成语素的位置而造成形近混淆。</vt:lpstr>
      <vt:lpstr>七、看成语运用是否因忽视成语的整体性，只断取其中个别语素的意义而造成成语意义与句义相悖。</vt:lpstr>
      <vt:lpstr>八、看成语是否因画蛇添足而造成前后内容重复。</vt:lpstr>
      <vt:lpstr>成语&amp;文言文：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成语</dc:title>
  <dc:creator>景枫 张</dc:creator>
  <cp:lastModifiedBy>景枫 张</cp:lastModifiedBy>
  <cp:revision>2</cp:revision>
  <dcterms:created xsi:type="dcterms:W3CDTF">2024-02-01T08:38:34Z</dcterms:created>
  <dcterms:modified xsi:type="dcterms:W3CDTF">2024-02-01T08:44:43Z</dcterms:modified>
</cp:coreProperties>
</file>