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4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5" r:id="rId38"/>
    <p:sldId id="306" r:id="rId39"/>
    <p:sldId id="307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5F375-AE02-D378-7992-747600C0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95BFF3-C639-608D-1E23-23E220107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576D5-EF09-8A90-EEC8-46432A37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1BDC-E3A4-4E1C-8293-DA1CA740D0C9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F9275-86E4-523A-1FDB-AD5F059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BD426-0564-2AE9-7518-211ACAF1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3070-B87F-465D-A127-6AFF570FB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14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1E3C8-5905-4F24-91D6-CFF137B5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AAF981-B4BF-FB93-1BF6-760701705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2A88C-A7AD-2BBA-61F7-18945896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1BDC-E3A4-4E1C-8293-DA1CA740D0C9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E5ADE-16A1-4639-3541-3ED8DB76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1BBC7-FCEC-9781-0A1A-8E5C18FE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3070-B87F-465D-A127-6AFF570FB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44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6B0E57-B8BF-DFE8-2429-523BCEB31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980FFD-84E5-A4AE-A11F-C572ABFC2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C83A2-F4F6-8D82-4F6A-1668340E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1BDC-E3A4-4E1C-8293-DA1CA740D0C9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FF5BF-C8C7-8C4B-1FFF-522BF3F1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5DA44-7B7C-D471-7C14-B31FFF38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3070-B87F-465D-A127-6AFF570FB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84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66EE1-5FFB-04FC-7B96-3A583DBB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F96EA-A3C6-19FE-A40E-352776AE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7342A-4AE0-AEB1-24E0-85990D18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1BDC-E3A4-4E1C-8293-DA1CA740D0C9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F0FCA0-69F0-2B23-ACED-96FA8D56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AD1F8-E344-6977-62B2-3BC49DAB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3070-B87F-465D-A127-6AFF570FB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0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72DD-9004-883C-1D46-274D9DAD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97DE3-8FF9-7CA1-CCCA-938C286C8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45355-5D36-9F85-DA64-E5AE7F24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1BDC-E3A4-4E1C-8293-DA1CA740D0C9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40BD8-822D-FE23-7B33-864A63B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80398-231F-A281-9109-0BA07BE5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3070-B87F-465D-A127-6AFF570FB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31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BF082-11B4-9700-DCBB-B16473FE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34946-7162-7829-2A74-FBDF28A0E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E77337-B605-F395-74D6-A187BD806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9E218-C5C8-E854-5E28-5311FEE2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1BDC-E3A4-4E1C-8293-DA1CA740D0C9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F34071-7F02-3B50-A121-BFB11D9E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BF14E-5290-3141-0333-2E9B3F8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3070-B87F-465D-A127-6AFF570FB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4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1A39F-1946-C501-F8BA-5B15B7C0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E24477-4DE7-0910-50B7-FF3AA3366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3A6C56-679B-8EF1-3503-F6C84E914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E70088-B0EC-5FF9-C3FD-C8FAB27C3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2A42BD-BFE6-8EC8-A4C2-CEF7A4E61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13E392-8E06-A8A3-FDA3-F4ED2690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1BDC-E3A4-4E1C-8293-DA1CA740D0C9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38BEB3-B947-07B2-4DEF-94D361E3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1A92F1-69F6-B818-CE77-044725D7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3070-B87F-465D-A127-6AFF570FB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57241-EEAA-96E3-2016-6C3D41AF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AFDAD0-6298-BB6B-2AA3-905331AA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1BDC-E3A4-4E1C-8293-DA1CA740D0C9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3C25E0-3A26-A32F-181F-1C04FBF2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420F47-59C5-4A1E-5909-4B8BD9B0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3070-B87F-465D-A127-6AFF570FB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01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B711E9-65C6-F97D-BACF-75A889B3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1BDC-E3A4-4E1C-8293-DA1CA740D0C9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B46A13-D5C5-A5FB-85CF-7B91D95C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2A9368-628C-B7CC-4F19-AC9C691A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3070-B87F-465D-A127-6AFF570FB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8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05792-65E8-8F90-4EF2-A56486F7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80CF6-AB8B-4D33-3727-7BC16EC61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81F47E-79CA-EE13-D66E-E8E262CDC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AA612C-13DE-2E89-3C3C-E2A6E048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1BDC-E3A4-4E1C-8293-DA1CA740D0C9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9B24F4-A03D-A40C-1D99-53CE64E9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187571-802D-8ACF-B63B-6E5B3567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3070-B87F-465D-A127-6AFF570FB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9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26C63-B828-12DF-0DC9-B656D010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0FDF7D-465F-AB46-634A-9D1771823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86C349-B430-FA37-49CC-4C2273629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4D7B86-E703-DD9F-F7BE-1298E90F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1BDC-E3A4-4E1C-8293-DA1CA740D0C9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B4510C-F094-2794-BE9C-3ADBF7C2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F40FB7-FF63-A1CB-E10E-B79FB238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3070-B87F-465D-A127-6AFF570FB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41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E1EA4-F608-0734-B8FD-A1D67E26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2A37D0-78A4-D18D-B0F4-DC436CE66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B5A62-B86E-0D26-FE02-2245CACCC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1BDC-E3A4-4E1C-8293-DA1CA740D0C9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0449A-C882-7D1B-814A-2033F1773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74BFC-F6F3-4696-8E2A-B2A902687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3070-B87F-465D-A127-6AFF570FB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0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F7FA6-5726-7BB1-2F2E-15C350D78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标点符号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42F9AA-2297-FB16-C22B-A84B55D32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41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下列句子中标点符号使用不恰当的一项是（　　）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．</a:t>
            </a:r>
            <a:r>
              <a:rPr lang="en-US" altLang="zh-CN" dirty="0"/>
              <a:t>《</a:t>
            </a:r>
            <a:r>
              <a:rPr lang="zh-CN" altLang="en-US" dirty="0"/>
              <a:t>战狼</a:t>
            </a:r>
            <a:r>
              <a:rPr lang="en-US" altLang="zh-CN" dirty="0"/>
              <a:t>2》《</a:t>
            </a:r>
            <a:r>
              <a:rPr lang="zh-CN" altLang="en-US" dirty="0"/>
              <a:t>红海行动</a:t>
            </a:r>
            <a:r>
              <a:rPr lang="en-US" altLang="zh-CN" dirty="0"/>
              <a:t>》《</a:t>
            </a:r>
            <a:r>
              <a:rPr lang="zh-CN" altLang="en-US" dirty="0"/>
              <a:t>厉害了，我的国</a:t>
            </a:r>
            <a:r>
              <a:rPr lang="en-US" altLang="zh-CN" dirty="0"/>
              <a:t>》</a:t>
            </a:r>
            <a:r>
              <a:rPr lang="zh-CN" altLang="en-US" dirty="0"/>
              <a:t>等优秀的爱国主义影片点燃了每个中国人的爱国情怀，触动了每个华夏儿女内心深处的民族自豪感。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．“九层之台，起于累土。”习总书记在</a:t>
            </a:r>
            <a:r>
              <a:rPr lang="en-US" altLang="zh-CN" dirty="0"/>
              <a:t>2018</a:t>
            </a:r>
            <a:r>
              <a:rPr lang="zh-CN" altLang="en-US" dirty="0"/>
              <a:t>新年贺词中说，“要把蓝图变为现实，必须不驰于空想、不骛于虚声，一步一个脚印，踏踏实实干好工作。”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．著名物理学家斯蒂芬</a:t>
            </a:r>
            <a:r>
              <a:rPr lang="en-US" altLang="zh-CN" dirty="0"/>
              <a:t>•</a:t>
            </a:r>
            <a:r>
              <a:rPr lang="zh-CN" altLang="en-US" dirty="0"/>
              <a:t>霍金于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日去世。他曾经有四个著名的预言：地球将变成一个火球；人工智能的出现可能是“人类文明历史上最糟糕的事件”；全球变暖可能会达到一个“临界点”；宇宙中可能会有外星人。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．如何进行反腐斗争？如何提高就业收入？如何进行教育改革？这些话题仍然是今年两会的热点。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02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【解答】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．考查书名号的用法，正确；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．考查引号的用法，正确；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．考查分号的用法，没有逗号，不能直接用分号，所以把分号改为逗号，；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．考查问号的用法，真实的疑问用问号，正确；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故选：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C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60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下面句子中的标点符号，便用不正确的一项是（　　）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．看了媒体发布的收视率报告，我们才知道反腐大剧</a:t>
            </a:r>
            <a:r>
              <a:rPr lang="en-US" altLang="zh-CN" dirty="0"/>
              <a:t>《</a:t>
            </a:r>
            <a:r>
              <a:rPr lang="zh-CN" altLang="en-US" dirty="0"/>
              <a:t>人民的名义</a:t>
            </a:r>
            <a:r>
              <a:rPr lang="en-US" altLang="zh-CN" dirty="0"/>
              <a:t>》</a:t>
            </a:r>
            <a:r>
              <a:rPr lang="zh-CN" altLang="en-US" dirty="0"/>
              <a:t>到底有多火。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．“很好，”我父亲叫道，“现在移动右脚，把它移到右边稍低一点儿的地方，那里有另外一个落脚点。”我又照着做了。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．前三殿的图案以龙为主，后三宫风凰逐渐增加，出现了双风朝阳、龙凤呈样的彩面，还有飞风、舞凤、风凰牡丹等图案。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．历史正剧往往庄重严整，因为它倾向于真实再现，历史传奇常常灵动丰盈，因为它有较多</a:t>
            </a:r>
          </a:p>
          <a:p>
            <a:r>
              <a:rPr lang="zh-CN" altLang="en-US" dirty="0"/>
              <a:t>理想色彩。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00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【解答】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ABC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都对；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．有误，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因为它倾向与真实再现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中逗号错误，应改为分号，因为这句话讲述了两个部分，一是讲述历史正剧，二是讲述历史传奇，这两部分结构是并列的，应用分号隔开。选项标点符号使用不规范。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故选：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D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247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r>
              <a:rPr lang="en-US" altLang="zh-CN" dirty="0"/>
              <a:t>7.</a:t>
            </a:r>
            <a:r>
              <a:rPr lang="zh-CN" altLang="en-US" dirty="0"/>
              <a:t>下列句子标点符号使用有误的一项是（　　）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．农村留守儿童问题是我国经济社会发展十的阶段性问题，是我国城乡发展不均衡、公共服务不均等、社会保障不完善等问题的深刻反映。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．朗读不仅仅是一种学习方式；更是一种传递情感、传承精神的一种手段。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．“不过人不是为失败而生的，”他说，“一个人可以被毁灭，但不能给打败。”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．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日，</a:t>
            </a:r>
            <a:r>
              <a:rPr lang="en-US" altLang="zh-CN" dirty="0"/>
              <a:t>2017</a:t>
            </a:r>
            <a:r>
              <a:rPr lang="zh-CN" altLang="en-US" dirty="0"/>
              <a:t>年全国“最美家庭”评选结果在京揭晓，我市两个家庭入选。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344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【解答】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．正确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．分号改为逗号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．正确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．正确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故选：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B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835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r>
              <a:rPr lang="en-US" altLang="zh-CN" dirty="0"/>
              <a:t>8.</a:t>
            </a:r>
            <a:r>
              <a:rPr lang="zh-CN" altLang="en-US" dirty="0"/>
              <a:t>下列各项中标点符号使用有误的一项是（　　）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．父亲总是要说他那句永不变更的话：“唉！如果于勒竟在这只船上，那会叫人多么惊喜呀！”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．我不知道这条路是否能走通？但我仍然要坚定不移地走下去。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．在莫斯科发表演讲的习近平主席，给俄罗斯学生留下了平静、睿智、大气的印象。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．“中国梦”的实现，需要每个炎黄子孙的共同努力与大义担当。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0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【解答】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．正确；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．前一句没有疑问语气，不能用问号，应用逗号；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．正确；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．正确。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故选：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B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3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r>
              <a:rPr lang="en-US" altLang="zh-CN" dirty="0"/>
              <a:t>9.</a:t>
            </a:r>
            <a:r>
              <a:rPr lang="zh-CN" altLang="en-US" dirty="0"/>
              <a:t>下列标点符号使用不恰当的一项是（　　）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．他是否能从逆境中崛起，恐怕无人能准确回答这个问题？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．我不曾拿过乐器，也全不懂音乐；究竟我有没有一点学音乐的天资，我至今还不知道。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．我国传统节日端午节有很多风俗：吃粽子呀，挂艾叶呀，赛龙舟呀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．“今天你的一切结果，”他严肃地说，“都是你昨天的积累。”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848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【解答】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．有误，陈述句，句末不用问号；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BCD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都对。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故选：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A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60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下列各句标点符号使用不规范的一项是（　　）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．习近平强调，中国对外开放，不是要一家唱独角戏，而是要欢迎各方共同参与；不是要谋求势力范围，而是要支持各国共同发展；不是要营造自己的后花园，而是要建设各国共享的百花园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．随着城市的扩大，经济的发展，大气不稳定性的加强和高温热浪等极端天气气候频次的增加，湖北省气象局的气候模式模拟结果显示：未来</a:t>
            </a:r>
            <a:r>
              <a:rPr lang="en-US" altLang="zh-CN" dirty="0"/>
              <a:t>50</a:t>
            </a:r>
            <a:r>
              <a:rPr lang="zh-CN" altLang="en-US" dirty="0"/>
              <a:t>年我省年平均气温将继续上升</a:t>
            </a:r>
            <a:r>
              <a:rPr lang="en-US" altLang="zh-CN" dirty="0"/>
              <a:t>1℃</a:t>
            </a:r>
            <a:r>
              <a:rPr lang="zh-CN" altLang="en-US" dirty="0"/>
              <a:t>以上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．上海丰康科技开发有限公司全体科研人员研制、推出了世界首创的丰康牌“神奇诱鼠剂”和“非粮灭鼠饵料”，这两项科研成果已申请了专利，同时通过浙江省科委组织的科技鉴定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．国家有关法律文件对非法制造、贩卖、运输、持有毒品，非法种植罂粟、大麻等植物，引诱、教唆他人吸食、注射毒品等，都作了相应的处罚规定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635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、下列各句标点符号使用不正确的一项是（　　）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．应该关注的是传统文化的形式？还是传统文化的内涵？这值得我们认真思考。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．母亲和我都叹息他的景况：多子，饥荒，苛税，兵、匪，都苦得他像一个木偶人了。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．其他同学动都不动。光那阵势就把人吓傻啦！谁敢冒充好汉呢？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．熟悉的树木、村庄、桥梁</a:t>
            </a:r>
            <a:r>
              <a:rPr lang="en-US" altLang="zh-CN" dirty="0"/>
              <a:t>……</a:t>
            </a:r>
            <a:r>
              <a:rPr lang="zh-CN" altLang="en-US" dirty="0"/>
              <a:t>都在不停地后退，成为杜小康眼中的遥远之物。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785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【解答】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应该关注的是传统文化的形式？还是传统文化的内涵？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属于选择问句，选择问句前一个句子应该用逗号，后句才用问号。可改为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应该关注的是传统文化的形式，还是传统文化的内涵？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标点符号运用正确。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故选：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A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【点评】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问号的运用要特别注意：第一注意选择问，全句末尾才用问；第二注意倒装问，全句末尾也用问；第三注意连续问，每句末尾都用问；第四注意无疑问，陈述语气不用问。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147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r>
              <a:rPr lang="en-US" altLang="zh-CN" dirty="0"/>
              <a:t>11.</a:t>
            </a:r>
            <a:r>
              <a:rPr lang="zh-CN" altLang="en-US" dirty="0"/>
              <a:t>下列标点符号使用有错误的一项是（　　）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．马致远的</a:t>
            </a:r>
            <a:r>
              <a:rPr lang="en-US" altLang="zh-CN" dirty="0"/>
              <a:t>《</a:t>
            </a:r>
            <a:r>
              <a:rPr lang="zh-CN" altLang="en-US" dirty="0"/>
              <a:t>天净沙</a:t>
            </a:r>
            <a:r>
              <a:rPr lang="en-US" altLang="zh-CN" dirty="0"/>
              <a:t>•</a:t>
            </a:r>
            <a:r>
              <a:rPr lang="zh-CN" altLang="en-US" dirty="0"/>
              <a:t>秋思</a:t>
            </a:r>
            <a:r>
              <a:rPr lang="en-US" altLang="zh-CN" dirty="0"/>
              <a:t>》</a:t>
            </a:r>
            <a:r>
              <a:rPr lang="zh-CN" altLang="en-US" dirty="0"/>
              <a:t>被誉为“秋思之祖”。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．中朝领导人会晤，是中方邀请朝方的？还是朝方建议的？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．博鳌亚洲论坛</a:t>
            </a:r>
            <a:r>
              <a:rPr lang="en-US" altLang="zh-CN" dirty="0"/>
              <a:t>2018</a:t>
            </a:r>
            <a:r>
              <a:rPr lang="zh-CN" altLang="en-US" dirty="0"/>
              <a:t>年年会以“开放创新的亚洲，繁荣发展的世界”为主题。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．祖父栽花，我就栽花；祖父拔草，我就拔草。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108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【解答】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ACD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．全部正确；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．这是个选择问句，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是中方邀请朝方的？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句末问号应该用逗号。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故选：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B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37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r>
              <a:rPr lang="en-US" altLang="zh-CN" dirty="0"/>
              <a:t>12</a:t>
            </a:r>
            <a:r>
              <a:rPr lang="zh-CN" altLang="en-US" dirty="0"/>
              <a:t>、下列标点符号使用有误的一项是（　　）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．人，成了茫茫一片；声，成了茫茫一片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．我问那个卖牡蛎的人：“应该付您多少钱？先生！”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．良好的睡眠有三忌：一忌睡前生气，二忌睡前饮食，三忌睡前过度兴奋。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．我国的诗人爱把拱桥比作虹，说拱桥是“卧虹”“飞虹”，把水上拱桥形容为“长虹卧波”。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966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【解答】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ACD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都对；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．改为：我问那个卖牡蛎的人：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应该付您多少钱，先生？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故选：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B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582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r>
              <a:rPr lang="en-US" altLang="zh-CN" dirty="0"/>
              <a:t>13</a:t>
            </a:r>
            <a:r>
              <a:rPr lang="zh-CN" altLang="en-US" dirty="0"/>
              <a:t>、下列各项中标点符号使用有误的一项是（　　）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．还有老师拿着大铁戒尺在桌子上紧敲着，“静一点，静一点</a:t>
            </a:r>
            <a:r>
              <a:rPr lang="en-US" altLang="zh-CN" dirty="0"/>
              <a:t>…”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．骤雨一样，是急促的鼓点；旋风一样，是飞扬的流苏；乱蛙一样，是蹦跳的脚步；火花一样，是闪射的瞳仁；斗虎一样，是强健的风姿。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．乐府诗中黄河流域那种“天苍苍，野茫茫，风吹草低见牛羊。”的壮丽景观早已不复存在。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．我喜欢徐志摩的浓艳绮丽、汪曾祺的恬淡纯净、秦牧的博识睿智</a:t>
            </a:r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498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【解答】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．正确；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．正确；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．引号里面的内容是充当句子成分，句末不加标点；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．正确。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故选：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C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842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r>
              <a:rPr lang="en-US" altLang="zh-CN" dirty="0"/>
              <a:t>14</a:t>
            </a:r>
            <a:r>
              <a:rPr lang="zh-CN" altLang="en-US" dirty="0"/>
              <a:t>、下列句子中的标点符号使用错误的一项是（　　）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．近段时间，为国捐躯的烈士</a:t>
            </a:r>
            <a:r>
              <a:rPr lang="en-US" altLang="zh-CN" dirty="0"/>
              <a:t>﹣﹣</a:t>
            </a:r>
            <a:r>
              <a:rPr lang="zh-CN" altLang="en-US" dirty="0"/>
              <a:t>黄继光、邱少云等英雄人物遭到无端调侃和曲解，这是个别人罔顾史实、臆想战争的结果，是对历史的歪曲。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．“鸥鸟亦知人意静，故来相近不相惊”。在轰轰闹闹的现代生活中，厌烦了城市嚣音后，人们自然格外向往富春江那千金难买的宁静。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．如何搞好堤防建设，怎样理解“豆腐渣”工程，牵动着每一个中国人的心。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．人生在世，最高价值的欣赏是什么？是事物外表的迷人美丽，还是处于自己直觉的驱使？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405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【解答】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ACD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正确；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．改为：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鸥鸟亦知人意静，故来相近不相惊。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故选：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B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90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【解答】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ACD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都对；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．有误，改为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随着城市的扩大、经济的发展、大气不稳定性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故选：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B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147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r>
              <a:rPr lang="en-US" altLang="zh-CN" dirty="0"/>
              <a:t>15</a:t>
            </a:r>
            <a:r>
              <a:rPr lang="zh-CN" altLang="en-US" dirty="0"/>
              <a:t>、下列句子中标点符号使用不正确的一项是（　　）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．屈原在诗句：“唯草木之零落兮，恐美人之迟暮”中，以美人自比，隐喻楚怀王听信谗言，将他流放到外地，使他的才能没有施展之机，恰似“美人迟暮”。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．</a:t>
            </a:r>
            <a:r>
              <a:rPr lang="en-US" altLang="zh-CN" dirty="0"/>
              <a:t>2017</a:t>
            </a:r>
            <a:r>
              <a:rPr lang="zh-CN" altLang="en-US" dirty="0"/>
              <a:t>年“中国品牌日”的主题是“深化供给侧结构性改革，全面开启自主品牌发展新时代”。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．近来，共享经济的概念大热，单车、汽车、充电宝等都打着共享的旗号在运营。共享设施如何配置？执法部门又该如何管理呢？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．文艺工作者只有真正深入生活并紧跟时代步伐，才可能创作出有温度、有深度、有高度的优秀作品。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483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【解答】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．考查冒号的用法，屈原在诗句：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唯草木之零落兮，恐美人之迟暮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中是句中引用，所以把冒号去掉；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．考查引号的用法，正确；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．考查问号的用法，正确；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．考查顿号的用法，正确；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故选：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A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170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r>
              <a:rPr lang="en-US" altLang="zh-CN" dirty="0"/>
              <a:t>16</a:t>
            </a:r>
            <a:r>
              <a:rPr lang="zh-CN" altLang="en-US" dirty="0"/>
              <a:t>、下列句子的标点符号，使用不正确的一项是（　　）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．经验告诉我们：天空的薄云，往往是天气晴朗的象征；那些低而厚密的云层，常常是阴雨风雪的预兆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．“如果将‘一带一路’比作多国协奏曲的乐章，那么它的基调是共赢”。巴基斯坦中国委员执行主任菲扎尔</a:t>
            </a:r>
            <a:r>
              <a:rPr lang="en-US" altLang="zh-CN" dirty="0"/>
              <a:t>•</a:t>
            </a:r>
            <a:r>
              <a:rPr lang="zh-CN" altLang="en-US" dirty="0"/>
              <a:t>拉赫曼一语中的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．为了全国人民一一当然也包括自己在内一一的幸福，我们每一个人都要兢兢业业，力学习和工作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．李克强总理曾说过“有权不可任性”这句话，这体现了总理对各级政府的谆谆告诫，至简，至真，至诚，至善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71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【解答】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ACD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都对；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．引文独立成句，且意思完整，这时候句末的点号（这里是句号）应该放到引号里面。题目中放到了外面，故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错误。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故选：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B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400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r>
              <a:rPr lang="en-US" altLang="zh-CN" dirty="0"/>
              <a:t>17</a:t>
            </a:r>
            <a:r>
              <a:rPr lang="zh-CN" altLang="en-US" dirty="0"/>
              <a:t>、下列各项中标点符号使用有误的一项是（　　）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．我们经常从媒体上看到一个外交词汇</a:t>
            </a:r>
            <a:r>
              <a:rPr lang="en-US" altLang="zh-CN" dirty="0"/>
              <a:t>﹣﹣</a:t>
            </a:r>
            <a:r>
              <a:rPr lang="zh-CN" altLang="en-US" dirty="0"/>
              <a:t>无可奉告，这个词一度流行。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．编织我童年美丽生活花环的，竟是一本让人看不上眼的石印本“千家诗”。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．“这不是我们的狗，”普洛诃尔接着说，“这是将军哥哥的狗。”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．既然是大自然赐予我们无比高贵的大脑，为何不带着希望，登上峰顶，去迎接朝阳？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265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【解答】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．正确；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千家诗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是书名，应用书名号；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．正确；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．正确。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故选：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B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354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r>
              <a:rPr lang="en-US" altLang="zh-CN" dirty="0"/>
              <a:t>18</a:t>
            </a:r>
            <a:r>
              <a:rPr lang="zh-CN" altLang="en-US" dirty="0"/>
              <a:t>、下列句子中标点符号不符合规范的一项是（　　）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．一座天桥飞架梵净山的两个金顶，两边各建有一庙，一边供奉（现在佛）释迦佛、一边供奉（未来佛）弥勒佛。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．妈妈提醒大鹏吃板栗时小心里面的虫子。大鹏振振有词地说：“为什么是我要小心？应该是虫子要小心吧，难道它不怕我把它吃了吗？”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．这里人很多但很少有伴同行，茫茫人海都是孤单的背影。人们脚步很快因为时间不停，穿梭在天桥地铁为梦前行。</a:t>
            </a:r>
            <a:r>
              <a:rPr lang="en-US" altLang="zh-CN" dirty="0"/>
              <a:t>﹣﹣《</a:t>
            </a:r>
            <a:r>
              <a:rPr lang="zh-CN" altLang="en-US" dirty="0"/>
              <a:t>梦在北京</a:t>
            </a:r>
            <a:r>
              <a:rPr lang="en-US" altLang="zh-CN" dirty="0"/>
              <a:t>》</a:t>
            </a:r>
            <a:r>
              <a:rPr lang="zh-CN" altLang="en-US" dirty="0"/>
              <a:t>歌词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．英国</a:t>
            </a:r>
            <a:r>
              <a:rPr lang="en-US" altLang="zh-CN" dirty="0"/>
              <a:t>BBC</a:t>
            </a:r>
            <a:r>
              <a:rPr lang="zh-CN" altLang="en-US" dirty="0"/>
              <a:t>拍摄的纪录片“中国新年”称春节是“世界上最大的盛会。”原汁原味的庙会、妙趣横生的木偶戏、热闹非凡的舞龙舞狮</a:t>
            </a:r>
            <a:r>
              <a:rPr lang="en-US" altLang="zh-CN" dirty="0"/>
              <a:t>……</a:t>
            </a:r>
            <a:r>
              <a:rPr lang="zh-CN" altLang="en-US" dirty="0"/>
              <a:t>展现了我们的节日民俗文化。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989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【解答】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ABC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正确；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．有误，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中国新年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是节目名称，双引号应改为书名号。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故选：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D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4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r>
              <a:rPr lang="en-US" altLang="zh-CN" dirty="0"/>
              <a:t>19</a:t>
            </a:r>
            <a:r>
              <a:rPr lang="zh-CN" altLang="en-US" dirty="0"/>
              <a:t>、下列句子中标点符号使用不正确的一项是（　　）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．在热播的电视剧“人民的名义”中，侯勇饰演贪官赵德汉，把“小官巨贪”的角色演活了。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．</a:t>
            </a:r>
            <a:r>
              <a:rPr lang="en-US" altLang="zh-CN" dirty="0"/>
              <a:t>《</a:t>
            </a:r>
            <a:r>
              <a:rPr lang="zh-CN" altLang="en-US" dirty="0"/>
              <a:t>做一个虔诚的教育者</a:t>
            </a:r>
            <a:r>
              <a:rPr lang="en-US" altLang="zh-CN" dirty="0"/>
              <a:t>》</a:t>
            </a:r>
            <a:r>
              <a:rPr lang="zh-CN" altLang="en-US" dirty="0"/>
              <a:t>一文出自</a:t>
            </a:r>
            <a:r>
              <a:rPr lang="en-US" altLang="zh-CN" dirty="0"/>
              <a:t>《</a:t>
            </a:r>
            <a:r>
              <a:rPr lang="zh-CN" altLang="en-US" dirty="0"/>
              <a:t>洪宗礼与母语教育</a:t>
            </a:r>
            <a:r>
              <a:rPr lang="en-US" altLang="zh-CN" dirty="0"/>
              <a:t>》</a:t>
            </a:r>
            <a:r>
              <a:rPr lang="zh-CN" altLang="en-US" dirty="0"/>
              <a:t>（北京师范大学出版社</a:t>
            </a:r>
            <a:r>
              <a:rPr lang="en-US" altLang="zh-CN" dirty="0"/>
              <a:t>2011</a:t>
            </a:r>
            <a:r>
              <a:rPr lang="zh-CN" altLang="en-US" dirty="0"/>
              <a:t>年出版）。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．如何让中国农业发展实现从“量变”升华到“质变”？“坚持质量兴农、绿色兴农，实施质量兴农战略”是本次中央农村工作会议给出的明确答案。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．快乐固然兴奋，痛苦又何尝不美丽？我曾读到一个警句，是“愿你生命中有够多的云翳，来造成一个美丽的黄昏”。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892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【解答】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人民的名义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改为书名号；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BCD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正确；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故选：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A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78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下列各句标点符号使用规范的一项是（　　）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．对待一切善良的人，都应该做到真和忍。真者，真诚相待，不虚情假意。忍者，宽容忍让，不针锋相对。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．当生活走出了产品数量焦灼之后，如何杜绝以次充好，掺杂使假，有数量少质量，有产品少精品，有服务少贴心，乃至于从“刚合格”到“高质量”，就成为关键问题。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．今后人脸识别技术将会越来越多地走进我们的生活，不过，随之而来的是人们的担忧：人脸识别技术足够安全吗？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．国家有关法律文件对非法制造、贩卖、运输、持有毒品，非法种植罂粟、大麻等植物、引诱，教咬他人吸食，注射毒品等，都作了相应的处罚规定。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83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【解答】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．考查分号的用法，并列分句之间用分号，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不虚情假意。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句号改为分号；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．考查顿号的用法，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杜绝以次充好，掺杂使假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把逗号改为顿号；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．正确；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．考查逗号的用法，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大麻等植物、引诱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把顿号改为逗号；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故选：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C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76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下列标点符号使用有错误的一项是（　　）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．但是白鹭本身不就是一首优美的歌吗？</a:t>
            </a:r>
            <a:r>
              <a:rPr lang="en-US" altLang="zh-CN" dirty="0"/>
              <a:t>﹣﹣</a:t>
            </a:r>
            <a:r>
              <a:rPr lang="zh-CN" altLang="en-US" dirty="0"/>
              <a:t>不，歌未免太铿锵了。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．</a:t>
            </a:r>
            <a:r>
              <a:rPr lang="en-US" altLang="zh-CN" dirty="0"/>
              <a:t>《</a:t>
            </a:r>
            <a:r>
              <a:rPr lang="zh-CN" altLang="en-US" dirty="0"/>
              <a:t>泰州市农村电子商务发展三年行动计划（征求意见稿）</a:t>
            </a:r>
            <a:r>
              <a:rPr lang="en-US" altLang="zh-CN" dirty="0"/>
              <a:t>》</a:t>
            </a:r>
            <a:r>
              <a:rPr lang="zh-CN" altLang="en-US" dirty="0"/>
              <a:t>近日发布，公开征求意见。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．“唉！你这人真是</a:t>
            </a:r>
            <a:r>
              <a:rPr lang="en-US" altLang="zh-CN" dirty="0"/>
              <a:t>……”</a:t>
            </a:r>
            <a:r>
              <a:rPr lang="zh-CN" altLang="en-US" dirty="0"/>
              <a:t>他气愤极了。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．兴化的“红膏河蟹”、泰兴的“黄桥烧饼”、靖江的“蟹黄汤包”、“双鱼肉脯”，都是泰州地区的经典美食。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35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【解答】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ABC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正确；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．较长的并列成分之间不用顿号而用逗号；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故选：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D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41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下列各句中标点符号使用不规范的一项是（　　）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．这行程颇使人得其佳妙，因为，当你迁回山间行行复行行不胜引颈张耳之苦时，突然，一条银练素带在前方闪闪烁烁起来，你兀的眼前一亮，倍觉这碧波粼粼的江水鲜活可爱。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．加大对薄弱地区公共产品和公共服务投资力度，可以增加有利于供给结构升级、弥补小康短板、城乡区域协调、增强发展后劲等方面投资。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．阅兵大典就看看精神：横线、纵线、斜线，线线笔直，枪线、胸线、脚线，线线壮观。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．我已经爱过，恨过，欢笑过，哭泣过，体会过，彻悟过</a:t>
            </a:r>
            <a:r>
              <a:rPr lang="en-US" altLang="zh-CN" dirty="0"/>
              <a:t>……</a:t>
            </a:r>
            <a:r>
              <a:rPr lang="zh-CN" altLang="en-US" dirty="0"/>
              <a:t>细细想来，便知睛日多于阴雨，收获多于劳作。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85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E0CE-359A-2E7E-EC84-CD50E90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6206"/>
            <a:ext cx="11035937" cy="6191794"/>
          </a:xfrm>
        </p:spPr>
        <p:txBody>
          <a:bodyPr>
            <a:normAutofit/>
          </a:bodyPr>
          <a:lstStyle/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【解答】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、准确。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、准确。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、有误，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横线、纵线、斜线线线笔直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”“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枪线，胸线、脚线线线壮观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是两个并列分句，中间运用分号准确。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、准确。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故选：</a:t>
            </a:r>
            <a:r>
              <a:rPr lang="en-US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C</a:t>
            </a:r>
            <a:r>
              <a:rPr lang="zh-CN" altLang="zh-CN" sz="180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53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3511</Words>
  <Application>Microsoft Office PowerPoint</Application>
  <PresentationFormat>宽屏</PresentationFormat>
  <Paragraphs>171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等线</vt:lpstr>
      <vt:lpstr>等线 Light</vt:lpstr>
      <vt:lpstr>宋体</vt:lpstr>
      <vt:lpstr>Arial</vt:lpstr>
      <vt:lpstr>Calibri</vt:lpstr>
      <vt:lpstr>Office 主题​​</vt:lpstr>
      <vt:lpstr>标点符号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标点符号</dc:title>
  <dc:creator>景枫 张</dc:creator>
  <cp:lastModifiedBy>景枫 张</cp:lastModifiedBy>
  <cp:revision>4</cp:revision>
  <dcterms:created xsi:type="dcterms:W3CDTF">2024-02-01T07:55:44Z</dcterms:created>
  <dcterms:modified xsi:type="dcterms:W3CDTF">2024-02-01T08:04:26Z</dcterms:modified>
</cp:coreProperties>
</file>