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58" r:id="rId8"/>
    <p:sldId id="259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7B1C-D63E-3351-F082-59FEA508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D0353-F4A2-08AA-E89D-067B7F115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B8904-D31F-FA16-E309-D2B21306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C2C85-4925-A3C7-63C1-B8B3BE6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8E32-84B0-36B6-0102-2D46257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B2A2-F936-9990-9826-E4D92D65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06485-DF02-E7E5-F23B-889AF78E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7241-9987-8BCA-6A6B-A8DD41C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E207-582F-842B-6FF1-1790405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6A44-E60A-6A8B-A086-58FB7CA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F8B3B-B05A-9225-E25D-00B62B4C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74C0-7570-6BBA-B346-A57F12E7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F3022-0274-4E22-72C1-CA9FBD6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E14BC-9A38-C510-4E51-FC730C3D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6B6D-E7F4-EEAD-EED4-AAF92CF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8294-1949-B94E-70D6-E8F1277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A7E8-12BE-C42F-8F2D-3EC0F88F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11DCC-7E6B-687C-736D-E3EDB99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C90C-1D8D-0DC7-6DD8-BA1D9C1D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F31F-8A58-1087-BB93-CC7C456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8B7E-D8F7-0998-A01A-A083FC11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C1F82-C4AE-B5B4-31CF-EFE9AC20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AB39A-976A-4ACF-23C3-389DF226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9D3-C522-806A-EB20-7849C75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89700-742D-C1F2-4126-BA6D482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096A-B68B-EDED-E29E-78B17840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980CC-67A5-A5E3-048B-FABB7592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39E9D-F1FE-7941-0C85-D8D262B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CADB7-AD8A-3DB0-9523-35A7519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5FBF8-9BCA-0C08-0836-64BEBD5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AA397-E69A-7881-4279-833D79C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0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1B31-7572-048E-7812-C13B983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382D3-DB19-3864-10AA-739F6ACF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D452A-E6F6-F3D5-500C-1F51A6D9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AC975-BB95-A7D3-F0F9-56CFB16B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F426D-9984-B508-111A-7DF1ED42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EA7D-F949-ABEF-FC75-E6C632E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6950D-3780-EF5E-5B84-9B1717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3592D-2EAF-44FD-A5B5-C008AB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8F9D-F5A5-D11D-7051-2EBC340D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613E5-3C20-5322-4852-009DA95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52E92-A42D-B6A5-73CF-E2772F3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9BFB0-64A6-24BE-69FB-9EF39FE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BD459-7D89-95D2-22DC-CA4D8C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C37C8-ACDC-6430-FF0B-D42AEFB8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B0186-98F5-D81E-7F05-2F9D00A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3FEF-4A33-A6EF-AF97-371E515E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5F21-B647-1576-61AF-F976AD95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CBC06-C19B-D4DF-A5C0-56FA3988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047DB-4DC6-BFF6-22EC-33CDADA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DD0A8-1840-D936-7395-C4CD46F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4007-2F32-B50D-0E87-15B80A6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E871-3DA0-0821-ECA4-802403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63055-3EE0-69A5-2BF4-A530D7D9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F3A73-B8E2-151D-1209-98C71405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376FF-13F6-B23E-4EF8-2F611B0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B2B59-A496-0942-2891-CAFBB41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8F49B-20A7-BC25-8E6A-3B9F174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DA670-A9D6-D2B9-6E7A-1AB8B7E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C4502-ED02-6B63-EB09-40AEF0D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858E-0F0A-2C8E-8F81-ABE0CCCB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AA92-4CA1-4C47-8902-9DB9A636BE4B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5E19D-BE44-1404-63DB-E48EB8A1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42CF-172D-30EC-B4FF-EACF8E80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0495-E348-92ED-4588-70AE339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BF2ED-4256-DEA3-D78D-658A72F3C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5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06850-639A-D900-31F3-05B5D6F6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EA0621-B115-1D8C-9803-C3163477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35" y="1893689"/>
            <a:ext cx="11512764" cy="1325563"/>
          </a:xfrm>
        </p:spPr>
      </p:pic>
    </p:spTree>
    <p:extLst>
      <p:ext uri="{BB962C8B-B14F-4D97-AF65-F5344CB8AC3E}">
        <p14:creationId xmlns:p14="http://schemas.microsoft.com/office/powerpoint/2010/main" val="300380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D308-ECCC-9ECB-F84E-E3F2B4C7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FC9A73-6CB2-FE65-22BC-AE70E448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57" y="345531"/>
            <a:ext cx="6117098" cy="4351338"/>
          </a:xfrm>
        </p:spPr>
      </p:pic>
    </p:spTree>
    <p:extLst>
      <p:ext uri="{BB962C8B-B14F-4D97-AF65-F5344CB8AC3E}">
        <p14:creationId xmlns:p14="http://schemas.microsoft.com/office/powerpoint/2010/main" val="389040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9347E-9715-3F87-0422-D4555CFE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81B53-DE82-E1AF-7E0E-D897DDD6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晴空一鹤排云上，便引诗情到碧霄</a:t>
            </a:r>
            <a:endParaRPr lang="en-US" altLang="zh-CN" dirty="0"/>
          </a:p>
          <a:p>
            <a:r>
              <a:rPr lang="zh-CN" altLang="en-US" dirty="0"/>
              <a:t>杨花落尽子规啼，闻道龙标过五溪</a:t>
            </a:r>
          </a:p>
        </p:txBody>
      </p:sp>
    </p:spTree>
    <p:extLst>
      <p:ext uri="{BB962C8B-B14F-4D97-AF65-F5344CB8AC3E}">
        <p14:creationId xmlns:p14="http://schemas.microsoft.com/office/powerpoint/2010/main" val="188622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5206-0E50-EF9D-9A6D-EDDF3692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9DF702-00B3-87DB-DEBF-98A602A3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77425" cy="3657600"/>
          </a:xfrm>
        </p:spPr>
      </p:pic>
    </p:spTree>
    <p:extLst>
      <p:ext uri="{BB962C8B-B14F-4D97-AF65-F5344CB8AC3E}">
        <p14:creationId xmlns:p14="http://schemas.microsoft.com/office/powerpoint/2010/main" val="292414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7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EA513F-624F-3E16-92F7-88259B8E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53300" cy="2038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F3D71A-B033-F0A9-8AAB-4B9E457E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433593"/>
            <a:ext cx="7477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4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A446-0156-48DA-FAF2-86F00EC3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EEAF7-47F2-1378-0C4E-E7410BA4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88"/>
            <a:ext cx="7515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07F21-A5B5-858B-8327-A3F9F7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3F91AC-65D3-3338-1108-12085944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239205" cy="56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4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3C66-2663-2591-F58F-E21CD6BC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7E6630-89D2-388B-1CB9-FC7C337D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64" y="1531892"/>
            <a:ext cx="9144000" cy="4162425"/>
          </a:xfrm>
        </p:spPr>
      </p:pic>
    </p:spTree>
    <p:extLst>
      <p:ext uri="{BB962C8B-B14F-4D97-AF65-F5344CB8AC3E}">
        <p14:creationId xmlns:p14="http://schemas.microsoft.com/office/powerpoint/2010/main" val="144899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93D53-4988-9084-F706-66DC704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7525A-FC14-3251-1FB9-C2814C2D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05A870-0283-FDC4-EB31-A6709482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922518" cy="57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8149-CF72-9D76-F680-2EDF108E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6D683-EC3D-9F6B-97DA-8C84262A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6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74E84-98DB-E666-53EA-7C92CF30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5D484-1A3E-023D-6869-3CEADF79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ECD1E-C656-7E51-FFCD-E43635B1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9" y="85095"/>
            <a:ext cx="66865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E6128-4F00-FFCA-EB5C-282A5A50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ADE10-2550-2DDE-D65F-B61DE100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8E5B8C-3717-8D77-2259-6B4C916C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191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6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AA5F-2013-1450-9FDD-56F4026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D05B9-63F9-1D65-DB11-9C6AF724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CF7BB7-EE56-9857-AACF-CEE0C71F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691"/>
            <a:ext cx="108966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81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0D05-A00B-ABE7-2447-E20EC24D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3AB04-4256-C401-7BAF-E41A0E1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A632DE-A527-73EE-BB5D-E48CE3C2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396"/>
            <a:ext cx="5896979" cy="67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06880-53A6-40E9-20F2-1ED03FDE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结课，</a:t>
            </a:r>
            <a:r>
              <a:rPr lang="en-US" altLang="zh-CN" dirty="0"/>
              <a:t>1-</a:t>
            </a:r>
            <a:r>
              <a:rPr lang="zh-CN" altLang="en-US" dirty="0"/>
              <a:t>听写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FA151-4E81-DA8F-3733-E2D4A6DD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83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3584-03A5-3123-8CA3-8FAE489F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9BAD0-CFBB-3DD7-E3BE-F8A352C7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6D1537-6D63-DA98-9549-FAC52D47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1475436" cy="52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9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0F1DD-0D16-59F9-09D9-5CCE5DAB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09BCD-2CBC-19E5-FDBE-89C15E1C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00B4E-640A-D7F6-0D6A-724098E0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810100" cy="55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1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CD9E3-77A2-9CA6-F64A-7E2ABB41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8636B9-B409-F3E2-85DF-BE02406CD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694" y="365124"/>
            <a:ext cx="10862565" cy="4637949"/>
          </a:xfrm>
        </p:spPr>
      </p:pic>
    </p:spTree>
    <p:extLst>
      <p:ext uri="{BB962C8B-B14F-4D97-AF65-F5344CB8AC3E}">
        <p14:creationId xmlns:p14="http://schemas.microsoft.com/office/powerpoint/2010/main" val="409553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BC4FE-4337-3305-672A-19C4DAE8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569A9-C4A2-44A3-A102-DE87BFFA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958406-D45A-148E-CB27-5814DEDE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42461" cy="56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9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5CA2A-A81D-9EDA-7C5B-BC2FB4DE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D1599-1C78-7021-2230-F6C7F879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29C2F-8C11-BE17-F4D6-D8476CB0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1181702" cy="49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94C4-56EC-0C22-073C-12BC8EC2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222069"/>
            <a:ext cx="11273246" cy="6439988"/>
          </a:xfrm>
        </p:spPr>
        <p:txBody>
          <a:bodyPr>
            <a:normAutofit fontScale="92500" lnSpcReduction="10000"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．古诗默写。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，洪波涌起。（曹操《观沧海》）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水何澹澹，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潮平两岸阔，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。（王湾《次北固山下》）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，崔九堂前几度闻。（杜甫《江南逢李龟年》）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，古道西风瘦马。（马致远《天净沙•秋思》）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，影入平羌江水流。（李白《峨眉山月歌》）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）根据语境，在横线上填入古诗词句。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《次北固山下》表现作者无限乡思的诗句是：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《天净沙•秋思》中直接道出天涯游子之悲的句子是：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李白的《闻王昌龄左迁龙标遥有此寄》中以景写哀，衬托作者听到友人被贬的消息后的伤感的句子是：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85567-AC34-5EAD-9D9A-D5C1BE67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．下列句子中，加点词语使用不恰当的一项是（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．中秋节期间，广州沿街的商铺挂上彩灯，造型各异的灯笼花枝招展。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．国庆节来临，祖国各地花团锦簇，处处洋溢着喜庆祥和的节日气氛。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．重阳节前夜，大批广州市民前往莲花山登高祈福，景区内人声鼎沸。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．除夕之夜，绚丽多彩的广州塔灯光秀美不胜收，让游客们流连忘返。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．下列句子中，加点词语使用最恰当的一项是（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．面对不可救药的流感病毒，学校引导学生做好个人防护。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．全红婵在杭州亚运会再现“满分一跳”，真是骇人听闻。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．悦悦毫无悬念地获得了演讲比赛冠军，让大家喜出望外。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．香雪公园盛开的梅花美不胜收，吸引摄影师们前来打卡。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6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8760-62CA-86F6-227A-D9198D4F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7178E-CFB7-3CA0-1B95-A0BDE054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熟语。解答此类问题时，一方面要注意在平时打好基础，积累成语的意思，注意区分成语的常见错误用法，如张冠李戴、褒贬误用等，另一方面，答题时要注意联系语境作答，看成语在句中是否合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使用有误，花枝招展：比方女孩子或事物姿态优美、艳丽，像花枝那样迎风招展的样子。此处形容灯笼不合适，对象用错。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使用正确，花团锦簇：形容五彩缤纷、十分鲜艳的景象。符合语境。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使用正确，人声鼎沸：比喻人声嘈杂，就像鼎中的水沸腾了一样。符合语境。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使用正确，美不胜收：美好的东西很多，时看不过来。符合语境。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成语熟语的常见错误类型有望文生义、重复啰嗦、褒贬误用、谦敬错位、张冠李戴等，解题时要注意辨析词义，联系语境作答。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99A4-8816-6F81-6A94-99E91055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344AF-CF87-F89F-10BD-5FD85B76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901746"/>
          </a:xfrm>
        </p:spPr>
        <p:txBody>
          <a:bodyPr>
            <a:normAutofit fontScale="925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使用正误的辨析。解答此题，平时要有大量的成语积累，还要结合句意表述，从词性、词义轻重、感情色彩、习惯用法等多方面考虑，确定正确选项。成语运用的常见错误有以下几种：望文生义、褒贬不当、搭配不当、用错对象、语境不符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有误，“不可救药”意思是泛指病重到无药可治。也比喻人或事物已经坏到不能挽救的地步。本句用来形容病毒，用错对象。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有误，“骇人听闻”意思是使人听了非常吃惊（多指社会上发生的坏事）。本句用来形容好事，用错对象。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有误，“喜出望外”意思是遇到意想不到的喜事而感到非常高兴。与本句的“毫无悬念”矛盾。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正确。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解答此题，需要我们正确理解成语的意思，辨清成语的感情色彩，还要结合语境分析其运用是否恰当。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2AB3B-292D-4AC5-3935-7C641FA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FD67-55A2-BAFD-A154-FA976C3B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秋风萧瑟（注意“萧”的书写）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山岛竦峙（注意“竦峙”的书写）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风正一帆悬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岐王宅里寻常见（注意“岐”的书写）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小桥流水人家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峨眉山月半轮秋（注意“眉”的书写）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乡书何处达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归雁洛阳边（注意“雁”的书写）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断肠人在天涯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杨花落尽子规啼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闻道龙标过五溪（注意“道”的书写）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8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21213-ADF1-FDE2-7984-A44B1A2C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77CF-A18D-4D81-3CD2-4382E9C7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8EB94-92E5-BB00-1FF2-5B669ED0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/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）根据课本，补写出下列名篇名句中的空缺部分。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我寄愁心与明月，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。（李白《闻王昌龄左迁龙标遥有此寄》）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，应傍战场开。（岑参《行军九日思长安故园》）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，好之者不如乐之者。（《＜论语＞十二章》）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晴空一鹤排云上，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。（刘禹锡《秋词（其一）》）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，铁马冰河入梦来。（陆游《十一月四日风雨大作（其二）》）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3DDACE-94BE-1D45-0AE5-88C0205A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6651"/>
            <a:ext cx="7008902" cy="22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972</Words>
  <Application>Microsoft Office PowerPoint</Application>
  <PresentationFormat>宽屏</PresentationFormat>
  <Paragraphs>63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Times New Roman</vt:lpstr>
      <vt:lpstr>Office 主题​​</vt:lpstr>
      <vt:lpstr>小测</vt:lpstr>
      <vt:lpstr>第一节课 </vt:lpstr>
      <vt:lpstr>PowerPoint 演示文稿</vt:lpstr>
      <vt:lpstr>PowerPoint 演示文稿</vt:lpstr>
      <vt:lpstr>8</vt:lpstr>
      <vt:lpstr>9</vt:lpstr>
      <vt:lpstr>答案：</vt:lpstr>
      <vt:lpstr>第二节课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第4结课，1-听写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小测</dc:title>
  <dc:creator>景枫 张</dc:creator>
  <cp:lastModifiedBy>景枫 张</cp:lastModifiedBy>
  <cp:revision>7</cp:revision>
  <dcterms:created xsi:type="dcterms:W3CDTF">2024-02-01T07:47:29Z</dcterms:created>
  <dcterms:modified xsi:type="dcterms:W3CDTF">2024-02-04T17:44:16Z</dcterms:modified>
</cp:coreProperties>
</file>