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96" r:id="rId5"/>
    <p:sldId id="297" r:id="rId6"/>
    <p:sldId id="308" r:id="rId7"/>
    <p:sldId id="309" r:id="rId8"/>
    <p:sldId id="279" r:id="rId9"/>
    <p:sldId id="306" r:id="rId10"/>
    <p:sldId id="30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AC7"/>
    <a:srgbClr val="8EA8D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03" autoAdjust="0"/>
    <p:restoredTop sz="86450" autoAdjust="0"/>
  </p:normalViewPr>
  <p:slideViewPr>
    <p:cSldViewPr snapToGrid="0">
      <p:cViewPr varScale="1">
        <p:scale>
          <a:sx n="63" d="100"/>
          <a:sy n="63" d="100"/>
        </p:scale>
        <p:origin x="52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4020F-A0E2-4DA8-A7B1-CF15CFF0732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2F9FC9-D6B2-4755-B6DC-73D77F09DE82}">
      <dgm:prSet custT="1"/>
      <dgm:spPr/>
      <dgm:t>
        <a:bodyPr/>
        <a:lstStyle/>
        <a:p>
          <a:pPr algn="ctr" latinLnBrk="1"/>
          <a:r>
            <a:rPr lang="ko-KR" altLang="en-US" sz="1800" dirty="0" err="1"/>
            <a:t>팅커캐드</a:t>
          </a:r>
          <a:endParaRPr lang="en-US" altLang="ko-KR" sz="1800" dirty="0"/>
        </a:p>
        <a:p>
          <a:pPr algn="ctr" latinLnBrk="1"/>
          <a:r>
            <a:rPr lang="en-US" altLang="ko-KR" sz="1800" dirty="0"/>
            <a:t>(</a:t>
          </a:r>
          <a:r>
            <a:rPr lang="ko-KR" altLang="en-US" sz="1800" dirty="0"/>
            <a:t>회로</a:t>
          </a:r>
          <a:r>
            <a:rPr lang="en-US" altLang="ko-KR" sz="1800" dirty="0"/>
            <a:t>)</a:t>
          </a:r>
          <a:endParaRPr lang="ko-KR" altLang="en-US" sz="1800" dirty="0"/>
        </a:p>
      </dgm:t>
    </dgm:pt>
    <dgm:pt modelId="{604070A3-C251-436D-824E-9A31470EBFB6}" type="parTrans" cxnId="{6A211E8D-AF80-4282-A49D-BBE4E0FC9328}">
      <dgm:prSet/>
      <dgm:spPr/>
      <dgm:t>
        <a:bodyPr/>
        <a:lstStyle/>
        <a:p>
          <a:pPr latinLnBrk="1"/>
          <a:endParaRPr lang="ko-KR" altLang="en-US"/>
        </a:p>
      </dgm:t>
    </dgm:pt>
    <dgm:pt modelId="{8FE65C8D-ADB6-4C67-8D89-6A179E25E12E}" type="sibTrans" cxnId="{6A211E8D-AF80-4282-A49D-BBE4E0FC9328}">
      <dgm:prSet phldrT="04" phldr="0"/>
      <dgm:spPr/>
      <dgm:t>
        <a:bodyPr/>
        <a:lstStyle/>
        <a:p>
          <a:pPr latinLnBrk="1"/>
          <a:r>
            <a:rPr lang="ko-KR" altLang="en-US"/>
            <a:t>04</a:t>
          </a:r>
        </a:p>
      </dgm:t>
    </dgm:pt>
    <dgm:pt modelId="{7A10C439-7D30-4C30-B05C-2742FE98B4E9}">
      <dgm:prSet custT="1"/>
      <dgm:spPr/>
      <dgm:t>
        <a:bodyPr/>
        <a:lstStyle/>
        <a:p>
          <a:pPr algn="ctr"/>
          <a:r>
            <a:rPr lang="en-US" altLang="ko-KR" sz="1800" dirty="0"/>
            <a:t>D1mini</a:t>
          </a:r>
          <a:r>
            <a:rPr lang="ko-KR" altLang="en-US" sz="1800" dirty="0"/>
            <a:t>와 웹서버</a:t>
          </a:r>
        </a:p>
      </dgm:t>
    </dgm:pt>
    <dgm:pt modelId="{18FFDBE5-288C-41A8-8CFF-4BDF74718181}" type="parTrans" cxnId="{7377D92C-79F1-4DE1-8269-E3A7B6371DA9}">
      <dgm:prSet/>
      <dgm:spPr/>
      <dgm:t>
        <a:bodyPr/>
        <a:lstStyle/>
        <a:p>
          <a:pPr latinLnBrk="1"/>
          <a:endParaRPr lang="ko-KR" altLang="en-US"/>
        </a:p>
      </dgm:t>
    </dgm:pt>
    <dgm:pt modelId="{C1CAFDAF-DA50-4826-90D4-9AB0D8F246FE}" type="sibTrans" cxnId="{7377D92C-79F1-4DE1-8269-E3A7B6371DA9}">
      <dgm:prSet phldrT="03" phldr="0"/>
      <dgm:spPr/>
      <dgm:t>
        <a:bodyPr/>
        <a:lstStyle/>
        <a:p>
          <a:pPr latinLnBrk="1"/>
          <a:r>
            <a:rPr lang="ko-KR" altLang="en-US"/>
            <a:t>03</a:t>
          </a:r>
        </a:p>
      </dgm:t>
    </dgm:pt>
    <dgm:pt modelId="{2F2B25DC-4911-4A5D-B847-B3204EAE0F55}">
      <dgm:prSet custT="1"/>
      <dgm:spPr/>
      <dgm:t>
        <a:bodyPr/>
        <a:lstStyle/>
        <a:p>
          <a:pPr algn="ctr" latinLnBrk="1"/>
          <a:r>
            <a:rPr lang="ko-KR" altLang="en-US" sz="1800" dirty="0"/>
            <a:t>부품 소개 및 연결</a:t>
          </a:r>
        </a:p>
      </dgm:t>
    </dgm:pt>
    <dgm:pt modelId="{F47AEFE2-BCA4-4038-B1D3-9E27164A374C}" type="parTrans" cxnId="{8A320214-C3CC-497A-9947-2690076DCE1A}">
      <dgm:prSet/>
      <dgm:spPr/>
      <dgm:t>
        <a:bodyPr/>
        <a:lstStyle/>
        <a:p>
          <a:pPr latinLnBrk="1"/>
          <a:endParaRPr lang="ko-KR" altLang="en-US"/>
        </a:p>
      </dgm:t>
    </dgm:pt>
    <dgm:pt modelId="{54307C1B-1958-45DD-B478-31BBEB33789D}" type="sibTrans" cxnId="{8A320214-C3CC-497A-9947-2690076DCE1A}">
      <dgm:prSet phldrT="01" phldr="0"/>
      <dgm:spPr/>
      <dgm:t>
        <a:bodyPr/>
        <a:lstStyle/>
        <a:p>
          <a:pPr latinLnBrk="1"/>
          <a:r>
            <a:rPr lang="ko-KR" altLang="en-US"/>
            <a:t>01</a:t>
          </a:r>
        </a:p>
      </dgm:t>
    </dgm:pt>
    <dgm:pt modelId="{631B11A6-A118-4B5F-BD63-75E696771358}">
      <dgm:prSet custT="1"/>
      <dgm:spPr/>
      <dgm:t>
        <a:bodyPr/>
        <a:lstStyle/>
        <a:p>
          <a:pPr algn="ctr"/>
          <a:r>
            <a:rPr lang="ko-KR" altLang="en-US" sz="1800" dirty="0" err="1"/>
            <a:t>아두이노</a:t>
          </a:r>
          <a:r>
            <a:rPr lang="ko-KR" altLang="en-US" sz="1800" dirty="0"/>
            <a:t> 코드</a:t>
          </a:r>
        </a:p>
      </dgm:t>
    </dgm:pt>
    <dgm:pt modelId="{50909AEB-BEC2-4856-8604-D6E696DED494}" type="parTrans" cxnId="{99E611FB-8282-48EB-B3A0-3E7D344C1260}">
      <dgm:prSet/>
      <dgm:spPr/>
      <dgm:t>
        <a:bodyPr/>
        <a:lstStyle/>
        <a:p>
          <a:pPr latinLnBrk="1"/>
          <a:endParaRPr lang="ko-KR" altLang="en-US"/>
        </a:p>
      </dgm:t>
    </dgm:pt>
    <dgm:pt modelId="{B441D6E4-2FD2-4D77-84B5-B906F9ED89E6}" type="sibTrans" cxnId="{99E611FB-8282-48EB-B3A0-3E7D344C1260}">
      <dgm:prSet phldrT="02" phldr="0"/>
      <dgm:spPr/>
      <dgm:t>
        <a:bodyPr/>
        <a:lstStyle/>
        <a:p>
          <a:pPr latinLnBrk="1"/>
          <a:r>
            <a:rPr lang="ko-KR" altLang="en-US"/>
            <a:t>02</a:t>
          </a:r>
        </a:p>
      </dgm:t>
    </dgm:pt>
    <dgm:pt modelId="{C462DCFB-DBB2-4561-BCA3-86F4E5F92A18}">
      <dgm:prSet custT="1"/>
      <dgm:spPr/>
      <dgm:t>
        <a:bodyPr/>
        <a:lstStyle/>
        <a:p>
          <a:pPr algn="ctr" latinLnBrk="1"/>
          <a:r>
            <a:rPr lang="ko-KR" altLang="en-US" sz="1800" dirty="0" err="1"/>
            <a:t>팅커캐드</a:t>
          </a:r>
          <a:r>
            <a:rPr lang="ko-KR" altLang="en-US" sz="1800" dirty="0"/>
            <a:t> 영상</a:t>
          </a:r>
        </a:p>
      </dgm:t>
    </dgm:pt>
    <dgm:pt modelId="{D3CA4218-AB92-46DB-8DEB-184DB23D49A0}" type="parTrans" cxnId="{2B759992-19AA-47FD-8200-42078877B839}">
      <dgm:prSet/>
      <dgm:spPr/>
      <dgm:t>
        <a:bodyPr/>
        <a:lstStyle/>
        <a:p>
          <a:pPr latinLnBrk="1"/>
          <a:endParaRPr lang="ko-KR" altLang="en-US"/>
        </a:p>
      </dgm:t>
    </dgm:pt>
    <dgm:pt modelId="{C82D51D2-872B-4D97-8EAD-EFC7E67BB1CD}" type="sibTrans" cxnId="{2B759992-19AA-47FD-8200-42078877B839}">
      <dgm:prSet phldrT="05" phldr="0"/>
      <dgm:spPr/>
      <dgm:t>
        <a:bodyPr/>
        <a:lstStyle/>
        <a:p>
          <a:pPr latinLnBrk="1"/>
          <a:r>
            <a:rPr lang="ko-KR" altLang="en-US"/>
            <a:t>05</a:t>
          </a:r>
        </a:p>
      </dgm:t>
    </dgm:pt>
    <dgm:pt modelId="{82B5D3D7-32A4-4490-9300-49424D5D0424}" type="pres">
      <dgm:prSet presAssocID="{0754020F-A0E2-4DA8-A7B1-CF15CFF07321}" presName="Name0" presStyleCnt="0">
        <dgm:presLayoutVars>
          <dgm:animLvl val="lvl"/>
          <dgm:resizeHandles val="exact"/>
        </dgm:presLayoutVars>
      </dgm:prSet>
      <dgm:spPr/>
    </dgm:pt>
    <dgm:pt modelId="{B0E92F61-885E-4D02-8499-1665DF1554FF}" type="pres">
      <dgm:prSet presAssocID="{2F2B25DC-4911-4A5D-B847-B3204EAE0F55}" presName="compositeNode" presStyleCnt="0">
        <dgm:presLayoutVars>
          <dgm:bulletEnabled val="1"/>
        </dgm:presLayoutVars>
      </dgm:prSet>
      <dgm:spPr/>
    </dgm:pt>
    <dgm:pt modelId="{FA0560F6-D99F-45B0-BFFB-D579A430820C}" type="pres">
      <dgm:prSet presAssocID="{2F2B25DC-4911-4A5D-B847-B3204EAE0F55}" presName="bgRect" presStyleLbl="alignNode1" presStyleIdx="0" presStyleCnt="5"/>
      <dgm:spPr/>
    </dgm:pt>
    <dgm:pt modelId="{2E49F16E-7E68-48BF-A77E-F731417B927C}" type="pres">
      <dgm:prSet presAssocID="{54307C1B-1958-45DD-B478-31BBEB33789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6B3E7728-B0F0-4794-AAA6-B28E390CC5E4}" type="pres">
      <dgm:prSet presAssocID="{2F2B25DC-4911-4A5D-B847-B3204EAE0F55}" presName="nodeRect" presStyleLbl="alignNode1" presStyleIdx="0" presStyleCnt="5">
        <dgm:presLayoutVars>
          <dgm:bulletEnabled val="1"/>
        </dgm:presLayoutVars>
      </dgm:prSet>
      <dgm:spPr/>
    </dgm:pt>
    <dgm:pt modelId="{2FBAE6AE-86F8-4EE2-A452-F2879EB38180}" type="pres">
      <dgm:prSet presAssocID="{54307C1B-1958-45DD-B478-31BBEB33789D}" presName="sibTrans" presStyleCnt="0"/>
      <dgm:spPr/>
    </dgm:pt>
    <dgm:pt modelId="{CECDFB98-F4CD-4359-8E44-1D7BEF26882F}" type="pres">
      <dgm:prSet presAssocID="{631B11A6-A118-4B5F-BD63-75E696771358}" presName="compositeNode" presStyleCnt="0">
        <dgm:presLayoutVars>
          <dgm:bulletEnabled val="1"/>
        </dgm:presLayoutVars>
      </dgm:prSet>
      <dgm:spPr/>
    </dgm:pt>
    <dgm:pt modelId="{50E3E98B-3428-454C-A835-E262A5AA021C}" type="pres">
      <dgm:prSet presAssocID="{631B11A6-A118-4B5F-BD63-75E696771358}" presName="bgRect" presStyleLbl="alignNode1" presStyleIdx="1" presStyleCnt="5" custLinFactNeighborX="-4076" custLinFactNeighborY="1701"/>
      <dgm:spPr/>
    </dgm:pt>
    <dgm:pt modelId="{163FE2E3-1034-4C27-BE4F-B9EA9CDEFD44}" type="pres">
      <dgm:prSet presAssocID="{B441D6E4-2FD2-4D77-84B5-B906F9ED89E6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2A9929A1-853A-465A-91CF-85F8D2D8AF5D}" type="pres">
      <dgm:prSet presAssocID="{631B11A6-A118-4B5F-BD63-75E696771358}" presName="nodeRect" presStyleLbl="alignNode1" presStyleIdx="1" presStyleCnt="5">
        <dgm:presLayoutVars>
          <dgm:bulletEnabled val="1"/>
        </dgm:presLayoutVars>
      </dgm:prSet>
      <dgm:spPr/>
    </dgm:pt>
    <dgm:pt modelId="{CEC2801D-731A-4433-9395-44C4BFD44BBA}" type="pres">
      <dgm:prSet presAssocID="{B441D6E4-2FD2-4D77-84B5-B906F9ED89E6}" presName="sibTrans" presStyleCnt="0"/>
      <dgm:spPr/>
    </dgm:pt>
    <dgm:pt modelId="{9AFF8B43-5452-4298-B42B-8C9E2CDF6CB1}" type="pres">
      <dgm:prSet presAssocID="{7A10C439-7D30-4C30-B05C-2742FE98B4E9}" presName="compositeNode" presStyleCnt="0">
        <dgm:presLayoutVars>
          <dgm:bulletEnabled val="1"/>
        </dgm:presLayoutVars>
      </dgm:prSet>
      <dgm:spPr/>
    </dgm:pt>
    <dgm:pt modelId="{7087B0FD-357D-4566-A82C-47836CD0DBDA}" type="pres">
      <dgm:prSet presAssocID="{7A10C439-7D30-4C30-B05C-2742FE98B4E9}" presName="bgRect" presStyleLbl="alignNode1" presStyleIdx="2" presStyleCnt="5"/>
      <dgm:spPr/>
    </dgm:pt>
    <dgm:pt modelId="{87E612D9-DD69-4C6E-823F-87E6E65221BA}" type="pres">
      <dgm:prSet presAssocID="{C1CAFDAF-DA50-4826-90D4-9AB0D8F246F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6B57F1B8-1636-487E-86D0-8B90C97E821C}" type="pres">
      <dgm:prSet presAssocID="{7A10C439-7D30-4C30-B05C-2742FE98B4E9}" presName="nodeRect" presStyleLbl="alignNode1" presStyleIdx="2" presStyleCnt="5">
        <dgm:presLayoutVars>
          <dgm:bulletEnabled val="1"/>
        </dgm:presLayoutVars>
      </dgm:prSet>
      <dgm:spPr/>
    </dgm:pt>
    <dgm:pt modelId="{9F0C6505-B476-4245-9D0E-C6BD92924AD9}" type="pres">
      <dgm:prSet presAssocID="{C1CAFDAF-DA50-4826-90D4-9AB0D8F246FE}" presName="sibTrans" presStyleCnt="0"/>
      <dgm:spPr/>
    </dgm:pt>
    <dgm:pt modelId="{E44739C4-1738-42D6-BB68-8F471E77CC6B}" type="pres">
      <dgm:prSet presAssocID="{1C2F9FC9-D6B2-4755-B6DC-73D77F09DE82}" presName="compositeNode" presStyleCnt="0">
        <dgm:presLayoutVars>
          <dgm:bulletEnabled val="1"/>
        </dgm:presLayoutVars>
      </dgm:prSet>
      <dgm:spPr/>
    </dgm:pt>
    <dgm:pt modelId="{4191DB50-368D-4A2E-8B9D-AB49576B176B}" type="pres">
      <dgm:prSet presAssocID="{1C2F9FC9-D6B2-4755-B6DC-73D77F09DE82}" presName="bgRect" presStyleLbl="alignNode1" presStyleIdx="3" presStyleCnt="5"/>
      <dgm:spPr/>
    </dgm:pt>
    <dgm:pt modelId="{41AB3466-83E4-4CCB-B5AD-18A3393B8B87}" type="pres">
      <dgm:prSet presAssocID="{8FE65C8D-ADB6-4C67-8D89-6A179E25E12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4B4D094F-8136-4EA3-AE1A-7131ED186578}" type="pres">
      <dgm:prSet presAssocID="{1C2F9FC9-D6B2-4755-B6DC-73D77F09DE82}" presName="nodeRect" presStyleLbl="alignNode1" presStyleIdx="3" presStyleCnt="5">
        <dgm:presLayoutVars>
          <dgm:bulletEnabled val="1"/>
        </dgm:presLayoutVars>
      </dgm:prSet>
      <dgm:spPr/>
    </dgm:pt>
    <dgm:pt modelId="{423C58A1-4BFE-4149-93ED-A3A4C63776C7}" type="pres">
      <dgm:prSet presAssocID="{8FE65C8D-ADB6-4C67-8D89-6A179E25E12E}" presName="sibTrans" presStyleCnt="0"/>
      <dgm:spPr/>
    </dgm:pt>
    <dgm:pt modelId="{C8A1098B-B3A8-4D51-86FB-07D7D95F5933}" type="pres">
      <dgm:prSet presAssocID="{C462DCFB-DBB2-4561-BCA3-86F4E5F92A18}" presName="compositeNode" presStyleCnt="0">
        <dgm:presLayoutVars>
          <dgm:bulletEnabled val="1"/>
        </dgm:presLayoutVars>
      </dgm:prSet>
      <dgm:spPr/>
    </dgm:pt>
    <dgm:pt modelId="{5CBD470C-7888-409A-89DC-386A319D2F69}" type="pres">
      <dgm:prSet presAssocID="{C462DCFB-DBB2-4561-BCA3-86F4E5F92A18}" presName="bgRect" presStyleLbl="alignNode1" presStyleIdx="4" presStyleCnt="5"/>
      <dgm:spPr/>
    </dgm:pt>
    <dgm:pt modelId="{F6DC1E9B-E300-46BB-B9C8-979A9F9CB322}" type="pres">
      <dgm:prSet presAssocID="{C82D51D2-872B-4D97-8EAD-EFC7E67BB1CD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3355189E-4613-4BD2-B40E-8AE4F7505D06}" type="pres">
      <dgm:prSet presAssocID="{C462DCFB-DBB2-4561-BCA3-86F4E5F92A18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8A320214-C3CC-497A-9947-2690076DCE1A}" srcId="{0754020F-A0E2-4DA8-A7B1-CF15CFF07321}" destId="{2F2B25DC-4911-4A5D-B847-B3204EAE0F55}" srcOrd="0" destOrd="0" parTransId="{F47AEFE2-BCA4-4038-B1D3-9E27164A374C}" sibTransId="{54307C1B-1958-45DD-B478-31BBEB33789D}"/>
    <dgm:cxn modelId="{CF4D9915-561D-42CE-9E0C-C1AAB545EC8E}" type="presOf" srcId="{8FE65C8D-ADB6-4C67-8D89-6A179E25E12E}" destId="{41AB3466-83E4-4CCB-B5AD-18A3393B8B87}" srcOrd="0" destOrd="0" presId="urn:microsoft.com/office/officeart/2016/7/layout/LinearBlockProcessNumbered"/>
    <dgm:cxn modelId="{B36EBD16-DA9A-4FAE-B9E9-8E14A9D0AEE8}" type="presOf" srcId="{C462DCFB-DBB2-4561-BCA3-86F4E5F92A18}" destId="{3355189E-4613-4BD2-B40E-8AE4F7505D06}" srcOrd="1" destOrd="0" presId="urn:microsoft.com/office/officeart/2016/7/layout/LinearBlockProcessNumbered"/>
    <dgm:cxn modelId="{63BE2921-9E9F-405D-9664-4F56B40878F5}" type="presOf" srcId="{C1CAFDAF-DA50-4826-90D4-9AB0D8F246FE}" destId="{87E612D9-DD69-4C6E-823F-87E6E65221BA}" srcOrd="0" destOrd="0" presId="urn:microsoft.com/office/officeart/2016/7/layout/LinearBlockProcessNumbered"/>
    <dgm:cxn modelId="{CF3E632B-1E76-41FF-8F9B-B0903FF8A3EC}" type="presOf" srcId="{0754020F-A0E2-4DA8-A7B1-CF15CFF07321}" destId="{82B5D3D7-32A4-4490-9300-49424D5D0424}" srcOrd="0" destOrd="0" presId="urn:microsoft.com/office/officeart/2016/7/layout/LinearBlockProcessNumbered"/>
    <dgm:cxn modelId="{5523752C-699C-489A-9D53-407B0FFEBBFA}" type="presOf" srcId="{C82D51D2-872B-4D97-8EAD-EFC7E67BB1CD}" destId="{F6DC1E9B-E300-46BB-B9C8-979A9F9CB322}" srcOrd="0" destOrd="0" presId="urn:microsoft.com/office/officeart/2016/7/layout/LinearBlockProcessNumbered"/>
    <dgm:cxn modelId="{7377D92C-79F1-4DE1-8269-E3A7B6371DA9}" srcId="{0754020F-A0E2-4DA8-A7B1-CF15CFF07321}" destId="{7A10C439-7D30-4C30-B05C-2742FE98B4E9}" srcOrd="2" destOrd="0" parTransId="{18FFDBE5-288C-41A8-8CFF-4BDF74718181}" sibTransId="{C1CAFDAF-DA50-4826-90D4-9AB0D8F246FE}"/>
    <dgm:cxn modelId="{D869535C-B108-430F-8471-99C944D79FF1}" type="presOf" srcId="{C462DCFB-DBB2-4561-BCA3-86F4E5F92A18}" destId="{5CBD470C-7888-409A-89DC-386A319D2F69}" srcOrd="0" destOrd="0" presId="urn:microsoft.com/office/officeart/2016/7/layout/LinearBlockProcessNumbered"/>
    <dgm:cxn modelId="{8571C87C-7EB7-4C23-B803-7C2620D21D56}" type="presOf" srcId="{2F2B25DC-4911-4A5D-B847-B3204EAE0F55}" destId="{6B3E7728-B0F0-4794-AAA6-B28E390CC5E4}" srcOrd="1" destOrd="0" presId="urn:microsoft.com/office/officeart/2016/7/layout/LinearBlockProcessNumbered"/>
    <dgm:cxn modelId="{A823C785-B95C-4030-BAF0-3B02079003E7}" type="presOf" srcId="{631B11A6-A118-4B5F-BD63-75E696771358}" destId="{2A9929A1-853A-465A-91CF-85F8D2D8AF5D}" srcOrd="1" destOrd="0" presId="urn:microsoft.com/office/officeart/2016/7/layout/LinearBlockProcessNumbered"/>
    <dgm:cxn modelId="{6A211E8D-AF80-4282-A49D-BBE4E0FC9328}" srcId="{0754020F-A0E2-4DA8-A7B1-CF15CFF07321}" destId="{1C2F9FC9-D6B2-4755-B6DC-73D77F09DE82}" srcOrd="3" destOrd="0" parTransId="{604070A3-C251-436D-824E-9A31470EBFB6}" sibTransId="{8FE65C8D-ADB6-4C67-8D89-6A179E25E12E}"/>
    <dgm:cxn modelId="{C48A4D90-2A02-410B-8C0A-EF897E53BD84}" type="presOf" srcId="{631B11A6-A118-4B5F-BD63-75E696771358}" destId="{50E3E98B-3428-454C-A835-E262A5AA021C}" srcOrd="0" destOrd="0" presId="urn:microsoft.com/office/officeart/2016/7/layout/LinearBlockProcessNumbered"/>
    <dgm:cxn modelId="{2B759992-19AA-47FD-8200-42078877B839}" srcId="{0754020F-A0E2-4DA8-A7B1-CF15CFF07321}" destId="{C462DCFB-DBB2-4561-BCA3-86F4E5F92A18}" srcOrd="4" destOrd="0" parTransId="{D3CA4218-AB92-46DB-8DEB-184DB23D49A0}" sibTransId="{C82D51D2-872B-4D97-8EAD-EFC7E67BB1CD}"/>
    <dgm:cxn modelId="{8F20D694-D8DE-40F1-8FA0-0D20FB0FE727}" type="presOf" srcId="{2F2B25DC-4911-4A5D-B847-B3204EAE0F55}" destId="{FA0560F6-D99F-45B0-BFFB-D579A430820C}" srcOrd="0" destOrd="0" presId="urn:microsoft.com/office/officeart/2016/7/layout/LinearBlockProcessNumbered"/>
    <dgm:cxn modelId="{0DFD60BC-A84D-4443-8E61-7375FB699459}" type="presOf" srcId="{7A10C439-7D30-4C30-B05C-2742FE98B4E9}" destId="{7087B0FD-357D-4566-A82C-47836CD0DBDA}" srcOrd="0" destOrd="0" presId="urn:microsoft.com/office/officeart/2016/7/layout/LinearBlockProcessNumbered"/>
    <dgm:cxn modelId="{AECE7CBE-E861-4E9C-BA8F-AB142499CB2A}" type="presOf" srcId="{54307C1B-1958-45DD-B478-31BBEB33789D}" destId="{2E49F16E-7E68-48BF-A77E-F731417B927C}" srcOrd="0" destOrd="0" presId="urn:microsoft.com/office/officeart/2016/7/layout/LinearBlockProcessNumbered"/>
    <dgm:cxn modelId="{C07665D7-D62E-4D9F-96C9-81B9175E4533}" type="presOf" srcId="{1C2F9FC9-D6B2-4755-B6DC-73D77F09DE82}" destId="{4B4D094F-8136-4EA3-AE1A-7131ED186578}" srcOrd="1" destOrd="0" presId="urn:microsoft.com/office/officeart/2016/7/layout/LinearBlockProcessNumbered"/>
    <dgm:cxn modelId="{12C0CBE5-C9D2-4632-8BBD-014FA1E02EFB}" type="presOf" srcId="{1C2F9FC9-D6B2-4755-B6DC-73D77F09DE82}" destId="{4191DB50-368D-4A2E-8B9D-AB49576B176B}" srcOrd="0" destOrd="0" presId="urn:microsoft.com/office/officeart/2016/7/layout/LinearBlockProcessNumbered"/>
    <dgm:cxn modelId="{B1DA16E9-5AF7-4600-817F-72FF93A7992D}" type="presOf" srcId="{B441D6E4-2FD2-4D77-84B5-B906F9ED89E6}" destId="{163FE2E3-1034-4C27-BE4F-B9EA9CDEFD44}" srcOrd="0" destOrd="0" presId="urn:microsoft.com/office/officeart/2016/7/layout/LinearBlockProcessNumbered"/>
    <dgm:cxn modelId="{99F2F9F0-50CF-41FA-806B-EC7378A96701}" type="presOf" srcId="{7A10C439-7D30-4C30-B05C-2742FE98B4E9}" destId="{6B57F1B8-1636-487E-86D0-8B90C97E821C}" srcOrd="1" destOrd="0" presId="urn:microsoft.com/office/officeart/2016/7/layout/LinearBlockProcessNumbered"/>
    <dgm:cxn modelId="{99E611FB-8282-48EB-B3A0-3E7D344C1260}" srcId="{0754020F-A0E2-4DA8-A7B1-CF15CFF07321}" destId="{631B11A6-A118-4B5F-BD63-75E696771358}" srcOrd="1" destOrd="0" parTransId="{50909AEB-BEC2-4856-8604-D6E696DED494}" sibTransId="{B441D6E4-2FD2-4D77-84B5-B906F9ED89E6}"/>
    <dgm:cxn modelId="{7BE39658-CE03-4873-85E6-0AF5EB05141F}" type="presParOf" srcId="{82B5D3D7-32A4-4490-9300-49424D5D0424}" destId="{B0E92F61-885E-4D02-8499-1665DF1554FF}" srcOrd="0" destOrd="0" presId="urn:microsoft.com/office/officeart/2016/7/layout/LinearBlockProcessNumbered"/>
    <dgm:cxn modelId="{E5093E14-5ACB-4657-BE73-6EDD5D5A7D78}" type="presParOf" srcId="{B0E92F61-885E-4D02-8499-1665DF1554FF}" destId="{FA0560F6-D99F-45B0-BFFB-D579A430820C}" srcOrd="0" destOrd="0" presId="urn:microsoft.com/office/officeart/2016/7/layout/LinearBlockProcessNumbered"/>
    <dgm:cxn modelId="{1218B6DA-C3B6-476F-B47F-751F5620BB3D}" type="presParOf" srcId="{B0E92F61-885E-4D02-8499-1665DF1554FF}" destId="{2E49F16E-7E68-48BF-A77E-F731417B927C}" srcOrd="1" destOrd="0" presId="urn:microsoft.com/office/officeart/2016/7/layout/LinearBlockProcessNumbered"/>
    <dgm:cxn modelId="{180757DC-E1DA-479B-A491-69C50488BC13}" type="presParOf" srcId="{B0E92F61-885E-4D02-8499-1665DF1554FF}" destId="{6B3E7728-B0F0-4794-AAA6-B28E390CC5E4}" srcOrd="2" destOrd="0" presId="urn:microsoft.com/office/officeart/2016/7/layout/LinearBlockProcessNumbered"/>
    <dgm:cxn modelId="{15257D83-1F39-4BDD-A009-B882F0292997}" type="presParOf" srcId="{82B5D3D7-32A4-4490-9300-49424D5D0424}" destId="{2FBAE6AE-86F8-4EE2-A452-F2879EB38180}" srcOrd="1" destOrd="0" presId="urn:microsoft.com/office/officeart/2016/7/layout/LinearBlockProcessNumbered"/>
    <dgm:cxn modelId="{4CB80357-632B-4B4B-8CB9-A0408212D62D}" type="presParOf" srcId="{82B5D3D7-32A4-4490-9300-49424D5D0424}" destId="{CECDFB98-F4CD-4359-8E44-1D7BEF26882F}" srcOrd="2" destOrd="0" presId="urn:microsoft.com/office/officeart/2016/7/layout/LinearBlockProcessNumbered"/>
    <dgm:cxn modelId="{ADBC8793-01F1-4016-A908-CD901BADBE01}" type="presParOf" srcId="{CECDFB98-F4CD-4359-8E44-1D7BEF26882F}" destId="{50E3E98B-3428-454C-A835-E262A5AA021C}" srcOrd="0" destOrd="0" presId="urn:microsoft.com/office/officeart/2016/7/layout/LinearBlockProcessNumbered"/>
    <dgm:cxn modelId="{6FDE616C-0DC3-4A97-BC97-33AFDD81A4F1}" type="presParOf" srcId="{CECDFB98-F4CD-4359-8E44-1D7BEF26882F}" destId="{163FE2E3-1034-4C27-BE4F-B9EA9CDEFD44}" srcOrd="1" destOrd="0" presId="urn:microsoft.com/office/officeart/2016/7/layout/LinearBlockProcessNumbered"/>
    <dgm:cxn modelId="{EC109B70-BC60-4F2B-93F8-3CCB85DC9350}" type="presParOf" srcId="{CECDFB98-F4CD-4359-8E44-1D7BEF26882F}" destId="{2A9929A1-853A-465A-91CF-85F8D2D8AF5D}" srcOrd="2" destOrd="0" presId="urn:microsoft.com/office/officeart/2016/7/layout/LinearBlockProcessNumbered"/>
    <dgm:cxn modelId="{0956D74F-7765-42A5-BDA9-3BFD46207020}" type="presParOf" srcId="{82B5D3D7-32A4-4490-9300-49424D5D0424}" destId="{CEC2801D-731A-4433-9395-44C4BFD44BBA}" srcOrd="3" destOrd="0" presId="urn:microsoft.com/office/officeart/2016/7/layout/LinearBlockProcessNumbered"/>
    <dgm:cxn modelId="{E5893D87-88CE-43F8-AEB9-452B969DF2FC}" type="presParOf" srcId="{82B5D3D7-32A4-4490-9300-49424D5D0424}" destId="{9AFF8B43-5452-4298-B42B-8C9E2CDF6CB1}" srcOrd="4" destOrd="0" presId="urn:microsoft.com/office/officeart/2016/7/layout/LinearBlockProcessNumbered"/>
    <dgm:cxn modelId="{CDB86D0A-0A48-4DDD-A203-8845A75A7FF9}" type="presParOf" srcId="{9AFF8B43-5452-4298-B42B-8C9E2CDF6CB1}" destId="{7087B0FD-357D-4566-A82C-47836CD0DBDA}" srcOrd="0" destOrd="0" presId="urn:microsoft.com/office/officeart/2016/7/layout/LinearBlockProcessNumbered"/>
    <dgm:cxn modelId="{195EBCA8-FC53-4CBE-A20B-60B769F99ADE}" type="presParOf" srcId="{9AFF8B43-5452-4298-B42B-8C9E2CDF6CB1}" destId="{87E612D9-DD69-4C6E-823F-87E6E65221BA}" srcOrd="1" destOrd="0" presId="urn:microsoft.com/office/officeart/2016/7/layout/LinearBlockProcessNumbered"/>
    <dgm:cxn modelId="{A1F7BDFA-83A3-4220-94B7-38D2BBFCDD2A}" type="presParOf" srcId="{9AFF8B43-5452-4298-B42B-8C9E2CDF6CB1}" destId="{6B57F1B8-1636-487E-86D0-8B90C97E821C}" srcOrd="2" destOrd="0" presId="urn:microsoft.com/office/officeart/2016/7/layout/LinearBlockProcessNumbered"/>
    <dgm:cxn modelId="{864380CF-265A-47DA-B98F-C16AC3431EED}" type="presParOf" srcId="{82B5D3D7-32A4-4490-9300-49424D5D0424}" destId="{9F0C6505-B476-4245-9D0E-C6BD92924AD9}" srcOrd="5" destOrd="0" presId="urn:microsoft.com/office/officeart/2016/7/layout/LinearBlockProcessNumbered"/>
    <dgm:cxn modelId="{CB349C42-A16F-431B-9B43-9C1A95C82A62}" type="presParOf" srcId="{82B5D3D7-32A4-4490-9300-49424D5D0424}" destId="{E44739C4-1738-42D6-BB68-8F471E77CC6B}" srcOrd="6" destOrd="0" presId="urn:microsoft.com/office/officeart/2016/7/layout/LinearBlockProcessNumbered"/>
    <dgm:cxn modelId="{6059E5F0-AA11-4D1E-9F17-BD2F2F154EF1}" type="presParOf" srcId="{E44739C4-1738-42D6-BB68-8F471E77CC6B}" destId="{4191DB50-368D-4A2E-8B9D-AB49576B176B}" srcOrd="0" destOrd="0" presId="urn:microsoft.com/office/officeart/2016/7/layout/LinearBlockProcessNumbered"/>
    <dgm:cxn modelId="{605EE295-18EE-4C27-9C44-89707EC7FBC6}" type="presParOf" srcId="{E44739C4-1738-42D6-BB68-8F471E77CC6B}" destId="{41AB3466-83E4-4CCB-B5AD-18A3393B8B87}" srcOrd="1" destOrd="0" presId="urn:microsoft.com/office/officeart/2016/7/layout/LinearBlockProcessNumbered"/>
    <dgm:cxn modelId="{EAADD738-877C-42B4-8141-EA29F91B2443}" type="presParOf" srcId="{E44739C4-1738-42D6-BB68-8F471E77CC6B}" destId="{4B4D094F-8136-4EA3-AE1A-7131ED186578}" srcOrd="2" destOrd="0" presId="urn:microsoft.com/office/officeart/2016/7/layout/LinearBlockProcessNumbered"/>
    <dgm:cxn modelId="{9B9BB11B-94B6-4523-95F8-C2B376AF7AB5}" type="presParOf" srcId="{82B5D3D7-32A4-4490-9300-49424D5D0424}" destId="{423C58A1-4BFE-4149-93ED-A3A4C63776C7}" srcOrd="7" destOrd="0" presId="urn:microsoft.com/office/officeart/2016/7/layout/LinearBlockProcessNumbered"/>
    <dgm:cxn modelId="{3C76941E-04A6-48B4-A8BD-C0A63BAD8B14}" type="presParOf" srcId="{82B5D3D7-32A4-4490-9300-49424D5D0424}" destId="{C8A1098B-B3A8-4D51-86FB-07D7D95F5933}" srcOrd="8" destOrd="0" presId="urn:microsoft.com/office/officeart/2016/7/layout/LinearBlockProcessNumbered"/>
    <dgm:cxn modelId="{3E9D3C7D-0002-46B0-9E41-352E9D483450}" type="presParOf" srcId="{C8A1098B-B3A8-4D51-86FB-07D7D95F5933}" destId="{5CBD470C-7888-409A-89DC-386A319D2F69}" srcOrd="0" destOrd="0" presId="urn:microsoft.com/office/officeart/2016/7/layout/LinearBlockProcessNumbered"/>
    <dgm:cxn modelId="{D79F31B9-4A97-4DB1-9BF4-B88E327C410D}" type="presParOf" srcId="{C8A1098B-B3A8-4D51-86FB-07D7D95F5933}" destId="{F6DC1E9B-E300-46BB-B9C8-979A9F9CB322}" srcOrd="1" destOrd="0" presId="urn:microsoft.com/office/officeart/2016/7/layout/LinearBlockProcessNumbered"/>
    <dgm:cxn modelId="{5349227A-C737-4116-94C9-B99E742D7A0C}" type="presParOf" srcId="{C8A1098B-B3A8-4D51-86FB-07D7D95F5933}" destId="{3355189E-4613-4BD2-B40E-8AE4F7505D0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560F6-D99F-45B0-BFFB-D579A430820C}">
      <dsp:nvSpPr>
        <dsp:cNvPr id="0" name=""/>
        <dsp:cNvSpPr/>
      </dsp:nvSpPr>
      <dsp:spPr>
        <a:xfrm>
          <a:off x="6077" y="751929"/>
          <a:ext cx="1899850" cy="2279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부품 소개 및 연결</a:t>
          </a:r>
        </a:p>
      </dsp:txBody>
      <dsp:txXfrm>
        <a:off x="6077" y="1663857"/>
        <a:ext cx="1899850" cy="1367892"/>
      </dsp:txXfrm>
    </dsp:sp>
    <dsp:sp modelId="{2E49F16E-7E68-48BF-A77E-F731417B927C}">
      <dsp:nvSpPr>
        <dsp:cNvPr id="0" name=""/>
        <dsp:cNvSpPr/>
      </dsp:nvSpPr>
      <dsp:spPr>
        <a:xfrm>
          <a:off x="6077" y="751929"/>
          <a:ext cx="1899850" cy="9119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01</a:t>
          </a:r>
        </a:p>
      </dsp:txBody>
      <dsp:txXfrm>
        <a:off x="6077" y="751929"/>
        <a:ext cx="1899850" cy="911928"/>
      </dsp:txXfrm>
    </dsp:sp>
    <dsp:sp modelId="{50E3E98B-3428-454C-A835-E262A5AA021C}">
      <dsp:nvSpPr>
        <dsp:cNvPr id="0" name=""/>
        <dsp:cNvSpPr/>
      </dsp:nvSpPr>
      <dsp:spPr>
        <a:xfrm>
          <a:off x="1980478" y="790709"/>
          <a:ext cx="1899850" cy="22798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아두이노</a:t>
          </a:r>
          <a:r>
            <a:rPr lang="ko-KR" altLang="en-US" sz="1800" kern="1200" dirty="0"/>
            <a:t> 코드</a:t>
          </a:r>
        </a:p>
      </dsp:txBody>
      <dsp:txXfrm>
        <a:off x="1980478" y="1702637"/>
        <a:ext cx="1899850" cy="1367892"/>
      </dsp:txXfrm>
    </dsp:sp>
    <dsp:sp modelId="{163FE2E3-1034-4C27-BE4F-B9EA9CDEFD44}">
      <dsp:nvSpPr>
        <dsp:cNvPr id="0" name=""/>
        <dsp:cNvSpPr/>
      </dsp:nvSpPr>
      <dsp:spPr>
        <a:xfrm>
          <a:off x="2057916" y="751929"/>
          <a:ext cx="1899850" cy="9119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02</a:t>
          </a:r>
        </a:p>
      </dsp:txBody>
      <dsp:txXfrm>
        <a:off x="2057916" y="751929"/>
        <a:ext cx="1899850" cy="911928"/>
      </dsp:txXfrm>
    </dsp:sp>
    <dsp:sp modelId="{7087B0FD-357D-4566-A82C-47836CD0DBDA}">
      <dsp:nvSpPr>
        <dsp:cNvPr id="0" name=""/>
        <dsp:cNvSpPr/>
      </dsp:nvSpPr>
      <dsp:spPr>
        <a:xfrm>
          <a:off x="4109754" y="751929"/>
          <a:ext cx="1899850" cy="22798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D1mini</a:t>
          </a:r>
          <a:r>
            <a:rPr lang="ko-KR" altLang="en-US" sz="1800" kern="1200" dirty="0"/>
            <a:t>와 웹서버</a:t>
          </a:r>
        </a:p>
      </dsp:txBody>
      <dsp:txXfrm>
        <a:off x="4109754" y="1663857"/>
        <a:ext cx="1899850" cy="1367892"/>
      </dsp:txXfrm>
    </dsp:sp>
    <dsp:sp modelId="{87E612D9-DD69-4C6E-823F-87E6E65221BA}">
      <dsp:nvSpPr>
        <dsp:cNvPr id="0" name=""/>
        <dsp:cNvSpPr/>
      </dsp:nvSpPr>
      <dsp:spPr>
        <a:xfrm>
          <a:off x="4109754" y="751929"/>
          <a:ext cx="1899850" cy="9119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03</a:t>
          </a:r>
        </a:p>
      </dsp:txBody>
      <dsp:txXfrm>
        <a:off x="4109754" y="751929"/>
        <a:ext cx="1899850" cy="911928"/>
      </dsp:txXfrm>
    </dsp:sp>
    <dsp:sp modelId="{4191DB50-368D-4A2E-8B9D-AB49576B176B}">
      <dsp:nvSpPr>
        <dsp:cNvPr id="0" name=""/>
        <dsp:cNvSpPr/>
      </dsp:nvSpPr>
      <dsp:spPr>
        <a:xfrm>
          <a:off x="6161593" y="751929"/>
          <a:ext cx="1899850" cy="22798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팅커캐드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</a:t>
          </a:r>
          <a:r>
            <a:rPr lang="ko-KR" altLang="en-US" sz="1800" kern="1200" dirty="0"/>
            <a:t>회로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6161593" y="1663857"/>
        <a:ext cx="1899850" cy="1367892"/>
      </dsp:txXfrm>
    </dsp:sp>
    <dsp:sp modelId="{41AB3466-83E4-4CCB-B5AD-18A3393B8B87}">
      <dsp:nvSpPr>
        <dsp:cNvPr id="0" name=""/>
        <dsp:cNvSpPr/>
      </dsp:nvSpPr>
      <dsp:spPr>
        <a:xfrm>
          <a:off x="6161593" y="751929"/>
          <a:ext cx="1899850" cy="9119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04</a:t>
          </a:r>
        </a:p>
      </dsp:txBody>
      <dsp:txXfrm>
        <a:off x="6161593" y="751929"/>
        <a:ext cx="1899850" cy="911928"/>
      </dsp:txXfrm>
    </dsp:sp>
    <dsp:sp modelId="{5CBD470C-7888-409A-89DC-386A319D2F69}">
      <dsp:nvSpPr>
        <dsp:cNvPr id="0" name=""/>
        <dsp:cNvSpPr/>
      </dsp:nvSpPr>
      <dsp:spPr>
        <a:xfrm>
          <a:off x="8213431" y="751929"/>
          <a:ext cx="1899850" cy="22798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0" rIns="187663" bIns="330200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팅커캐드</a:t>
          </a:r>
          <a:r>
            <a:rPr lang="ko-KR" altLang="en-US" sz="1800" kern="1200" dirty="0"/>
            <a:t> 영상</a:t>
          </a:r>
        </a:p>
      </dsp:txBody>
      <dsp:txXfrm>
        <a:off x="8213431" y="1663857"/>
        <a:ext cx="1899850" cy="1367892"/>
      </dsp:txXfrm>
    </dsp:sp>
    <dsp:sp modelId="{F6DC1E9B-E300-46BB-B9C8-979A9F9CB322}">
      <dsp:nvSpPr>
        <dsp:cNvPr id="0" name=""/>
        <dsp:cNvSpPr/>
      </dsp:nvSpPr>
      <dsp:spPr>
        <a:xfrm>
          <a:off x="8213431" y="751929"/>
          <a:ext cx="1899850" cy="9119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663" tIns="165100" rIns="187663" bIns="16510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05</a:t>
          </a:r>
        </a:p>
      </dsp:txBody>
      <dsp:txXfrm>
        <a:off x="8213431" y="751929"/>
        <a:ext cx="1899850" cy="91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6B733-E36C-4C48-BFC8-09E46172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3005-1F28-4396-ACDD-27D30174D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1CD4D-F44D-4FBA-B905-F1045233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4900A-3A31-454B-AA91-DAA702AC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FE65D-B882-4FD2-B229-D4EB043A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6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84243-BF26-44AF-9C7E-547A533A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310D6-A05C-43BF-9A8C-9775E427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E50A3-7C9D-4964-9FC9-2C2D42CE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05C5E-6324-4E65-A831-140A59E6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9A354-6126-4F84-9BEE-B89F34CF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63BF0B-E855-4C2E-8709-33EA90A6F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7086FB-2839-4167-A071-092BF47C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0EC6F-F9A3-49CC-8558-61FEADB4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CCC5E-1D9C-4610-9736-C406A5B2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B97FD-B723-4A27-8A4D-49732498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AA2EB-F0CA-41AB-A71F-F79B55DB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D9C02-2873-4C48-B4B1-B618A611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4D3AF-4823-4F49-A01B-876099BE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A965A-C571-4A66-B11B-BDFB520C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5ED4F-B84A-4925-880A-B2F9A60D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C0875-E016-4DAA-914F-6B6A7AA6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62E22-188D-40BB-ACE9-FA561C97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93A5F-25FE-4D17-A0B7-C731D42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07E58-2D45-4176-93C6-1388B457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74DBF-2B5B-4EA7-9AC4-80B8F222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9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F123F-0B3E-468F-95A5-AE42A91B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1C1CB-FCB8-41F4-8364-985F6E0A2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B6FBC-AF3B-4008-B323-377A44F48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3793F-E683-4CFD-9603-17E81766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2CD65-813F-46D3-87EC-FBF09A4E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AA025-3733-40C5-B1C0-1D3095AD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204D-5DE3-4EB6-B281-B7CCAB84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5EF61-486C-42F8-A8E1-B1319622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F2BCA-C5CA-4159-86B2-52DEA224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CED9EE-E03A-4728-AEFD-D83BFD11A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0DB58-7D68-4169-8C48-8BFC7C860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AD917-ECC8-406E-B80B-75EBAA8B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56157B-B526-414D-87B6-C03AEE58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60B15-860C-4878-85E8-AAF33070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5388-46ED-497A-BF15-F9FA19BA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1417E5-5E97-4E2D-9395-8E397B97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6E0E19-B793-4552-BB46-7B130378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095C8E-FF9E-4338-A578-6D11D801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57B1F-5B5D-4D8B-9546-7302F864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FE666-C12E-4CFD-8A85-F8FF127D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D8863-68A8-41DD-8C22-D4634E57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6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80872-200A-4073-A5C2-6899132F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FAB7B-8D98-4DC1-9681-49C741420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B20EC-A1B8-4AD2-B18B-BAE33AA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301EF-4B21-4F99-B6FC-E18B7AD0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A92D7-C91D-489C-A412-3F5251C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62E08-C8DD-4650-B6EB-9ED3DCC0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5AA7-E6B1-4253-A2D8-290BDAB2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39BDA-481E-457B-9EA8-E9CD787EA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EFEDE-97B1-45F5-97A4-110516434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7A090-C42D-4E0B-B0F1-BB470579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F5BF7-C1F8-45AD-97A1-30C6AF1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167F8-DEDF-477D-88FB-D9344920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B84BBE-DAA0-4CD2-9724-9DEBD9A7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882C3-4AD7-4331-BBA8-38EF8F7D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92F33-3232-48C1-B8C2-D813428E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18F0-B7DF-47D6-93F9-2F4B0B2A2206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81C71-2354-4E21-A34C-A6174D222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A8421-B48D-4EB7-B4BA-6AEFC6DB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9CCAE-2D4F-4FE6-84DC-BA029C872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6Z53EH_16Q" TargetMode="Externa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X6Z53EH_16Q?feature=oembed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BXQ1ZxnsHo" TargetMode="Externa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HBXQ1ZxnsHo?feature=oembed" TargetMode="Externa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DD0DE2-4327-4378-B730-4F8037398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3312" y="1716404"/>
            <a:ext cx="7794643" cy="203105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IOT 3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DAB1A-598D-43E7-9946-94FA20CA3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747459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3-A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41815051</a:t>
            </a:r>
            <a:r>
              <a:rPr lang="ko-KR" altLang="en-US" dirty="0">
                <a:solidFill>
                  <a:schemeClr val="bg1"/>
                </a:solidFill>
              </a:rPr>
              <a:t>이가영</a:t>
            </a:r>
          </a:p>
        </p:txBody>
      </p:sp>
    </p:spTree>
    <p:extLst>
      <p:ext uri="{BB962C8B-B14F-4D97-AF65-F5344CB8AC3E}">
        <p14:creationId xmlns:p14="http://schemas.microsoft.com/office/powerpoint/2010/main" val="35487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C16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7A1D9F-4901-4EE7-A0EC-7DDE3AA377BB}"/>
              </a:ext>
            </a:extLst>
          </p:cNvPr>
          <p:cNvSpPr txBox="1"/>
          <p:nvPr/>
        </p:nvSpPr>
        <p:spPr>
          <a:xfrm>
            <a:off x="231005" y="1994766"/>
            <a:ext cx="3507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오른쪽에 배치된 영상은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팅커캐드로</a:t>
            </a:r>
            <a:r>
              <a:rPr lang="ko-KR" altLang="en-US" sz="1500" dirty="0">
                <a:latin typeface="+mn-ea"/>
              </a:rPr>
              <a:t> 만든 </a:t>
            </a:r>
            <a:r>
              <a:rPr lang="ko-KR" altLang="en-US" sz="1500" dirty="0" err="1">
                <a:latin typeface="+mn-ea"/>
              </a:rPr>
              <a:t>아두이노</a:t>
            </a:r>
            <a:r>
              <a:rPr lang="ko-KR" altLang="en-US" sz="1500" dirty="0">
                <a:latin typeface="+mn-ea"/>
              </a:rPr>
              <a:t> 프로그램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시뮬레이션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입니다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동영상을 보시면</a:t>
            </a:r>
            <a:r>
              <a:rPr lang="en-US" altLang="ko-KR" sz="1500" dirty="0">
                <a:latin typeface="+mn-ea"/>
              </a:rPr>
              <a:t>, PWM</a:t>
            </a:r>
            <a:r>
              <a:rPr lang="ko-KR" altLang="en-US" sz="1500" dirty="0">
                <a:latin typeface="+mn-ea"/>
              </a:rPr>
              <a:t>값을 아날로그 신호로 읽을 수 있는 걸 확인할 수 있습니다</a:t>
            </a:r>
            <a:r>
              <a:rPr lang="en-US" altLang="ko-KR" sz="1500" dirty="0">
                <a:latin typeface="+mn-ea"/>
              </a:rPr>
              <a:t>. (+</a:t>
            </a:r>
            <a:r>
              <a:rPr lang="ko-KR" altLang="en-US" sz="1500" dirty="0">
                <a:latin typeface="+mn-ea"/>
              </a:rPr>
              <a:t>오실로스코프도 추가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latinLnBrk="0"/>
            <a:endParaRPr lang="en-US" altLang="ko-KR" sz="1500" dirty="0"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주소는 실습 동영상을 확인할 수 있는 제 유튜브 주소입니다</a:t>
            </a:r>
            <a:r>
              <a:rPr lang="en-US" altLang="ko-KR" sz="15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8E74F-2F63-44E2-94C7-065C687AB72E}"/>
              </a:ext>
            </a:extLst>
          </p:cNvPr>
          <p:cNvSpPr txBox="1"/>
          <p:nvPr/>
        </p:nvSpPr>
        <p:spPr>
          <a:xfrm>
            <a:off x="231005" y="244068"/>
            <a:ext cx="3972560" cy="707886"/>
          </a:xfrm>
          <a:prstGeom prst="rect">
            <a:avLst/>
          </a:prstGeom>
          <a:solidFill>
            <a:srgbClr val="8EA8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실습영상</a:t>
            </a:r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078D3-B4BD-4C6C-BDD4-A2DBCAB6D540}"/>
              </a:ext>
            </a:extLst>
          </p:cNvPr>
          <p:cNvSpPr txBox="1"/>
          <p:nvPr/>
        </p:nvSpPr>
        <p:spPr>
          <a:xfrm>
            <a:off x="4203565" y="4133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https://youtu.be/X6Z53EH_16Q</a:t>
            </a:r>
            <a:endParaRPr lang="ko-KR" altLang="en-US" dirty="0"/>
          </a:p>
        </p:txBody>
      </p:sp>
      <p:pic>
        <p:nvPicPr>
          <p:cNvPr id="2" name="온라인 미디어 1" title="팅커캐드(IOT응용, 3주차, 과제 2번)">
            <a:hlinkClick r:id="" action="ppaction://media"/>
            <a:extLst>
              <a:ext uri="{FF2B5EF4-FFF2-40B4-BE49-F238E27FC236}">
                <a16:creationId xmlns:a16="http://schemas.microsoft.com/office/drawing/2014/main" id="{AA4AD659-00A6-498D-9009-40E91923F6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03565" y="1711427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2FD2338-15D7-4C18-8A7D-01C27C878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32504"/>
            <a:ext cx="12188952" cy="282549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129C922-12D1-401C-8095-86D765C28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716" b="33968"/>
          <a:stretch/>
        </p:blipFill>
        <p:spPr>
          <a:xfrm flipV="1">
            <a:off x="0" y="42288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43CB101-5312-4219-A4CE-64A6EE5E1F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672" y="5038344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목차</a:t>
            </a:r>
            <a:endParaRPr lang="en-US" altLang="ko-KR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F5FFC2-6527-4F0E-BD4D-D0556D98B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3732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제목 4">
            <a:extLst>
              <a:ext uri="{FF2B5EF4-FFF2-40B4-BE49-F238E27FC236}">
                <a16:creationId xmlns:a16="http://schemas.microsoft.com/office/drawing/2014/main" id="{49E8CD65-E840-43FF-9308-547C2B569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470585"/>
              </p:ext>
            </p:extLst>
          </p:nvPr>
        </p:nvGraphicFramePr>
        <p:xfrm>
          <a:off x="1036320" y="445168"/>
          <a:ext cx="10119360" cy="37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7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43CB101-5312-4219-A4CE-64A6EE5E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000" b="1" dirty="0">
                <a:solidFill>
                  <a:srgbClr val="FFFFFF"/>
                </a:solidFill>
              </a:rPr>
              <a:t>3</a:t>
            </a:r>
            <a:r>
              <a:rPr lang="ko-KR" altLang="en-US" sz="4000" b="1" dirty="0">
                <a:solidFill>
                  <a:srgbClr val="FFFFFF"/>
                </a:solidFill>
              </a:rPr>
              <a:t>주차 과제</a:t>
            </a:r>
            <a:endParaRPr lang="en-US" altLang="ko-KR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제목 4">
            <a:extLst>
              <a:ext uri="{FF2B5EF4-FFF2-40B4-BE49-F238E27FC236}">
                <a16:creationId xmlns:a16="http://schemas.microsoft.com/office/drawing/2014/main" id="{3EBF3C23-5AC4-4EF9-9598-0C9DE3D3F0CC}"/>
              </a:ext>
            </a:extLst>
          </p:cNvPr>
          <p:cNvSpPr txBox="1">
            <a:spLocks/>
          </p:cNvSpPr>
          <p:nvPr/>
        </p:nvSpPr>
        <p:spPr>
          <a:xfrm>
            <a:off x="355601" y="2753936"/>
            <a:ext cx="11592559" cy="1763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 latinLnBrk="0">
              <a:spcAft>
                <a:spcPts val="600"/>
              </a:spcAft>
            </a:pPr>
            <a:r>
              <a:rPr lang="ko-KR" altLang="en-US" sz="1800" dirty="0">
                <a:latin typeface="+mn-ea"/>
                <a:ea typeface="+mn-ea"/>
              </a:rPr>
              <a:t>이번 </a:t>
            </a:r>
            <a:r>
              <a:rPr lang="en-US" altLang="ko-KR" sz="1800" dirty="0">
                <a:latin typeface="+mn-ea"/>
                <a:ea typeface="+mn-ea"/>
              </a:rPr>
              <a:t>3</a:t>
            </a:r>
            <a:r>
              <a:rPr lang="ko-KR" altLang="en-US" sz="1800" dirty="0">
                <a:latin typeface="+mn-ea"/>
                <a:ea typeface="+mn-ea"/>
              </a:rPr>
              <a:t>주차 과제는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한가지입니다</a:t>
            </a:r>
            <a:r>
              <a:rPr lang="en-US" altLang="ko-KR" sz="1800" dirty="0">
                <a:latin typeface="+mn-ea"/>
                <a:ea typeface="+mn-ea"/>
              </a:rPr>
              <a:t>. </a:t>
            </a:r>
            <a:r>
              <a:rPr lang="ko-KR" altLang="en-US" sz="1800" i="0" dirty="0" err="1">
                <a:solidFill>
                  <a:srgbClr val="393939"/>
                </a:solidFill>
                <a:effectLst/>
                <a:latin typeface="+mn-ea"/>
                <a:ea typeface="+mn-ea"/>
              </a:rPr>
              <a:t>아두이노</a:t>
            </a:r>
            <a:r>
              <a:rPr lang="ko-KR" altLang="en-US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D1mini</a:t>
            </a:r>
            <a:r>
              <a:rPr lang="ko-KR" altLang="en-US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를 사용하여 웹서버를 구축하고 </a:t>
            </a:r>
            <a:r>
              <a:rPr lang="en-US" altLang="ko-KR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Soft AP </a:t>
            </a:r>
            <a:r>
              <a:rPr lang="ko-KR" altLang="en-US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기능으로 공유기 없이 블루투스처럼 센서의 값을 </a:t>
            </a:r>
            <a:r>
              <a:rPr lang="en-US" altLang="ko-KR" sz="1800" i="0" dirty="0" err="1">
                <a:solidFill>
                  <a:srgbClr val="393939"/>
                </a:solidFill>
                <a:effectLst/>
                <a:latin typeface="+mn-ea"/>
                <a:ea typeface="+mn-ea"/>
              </a:rPr>
              <a:t>WiFi</a:t>
            </a:r>
            <a:r>
              <a:rPr lang="en-US" altLang="ko-KR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무선으로 읽어오는 것입니다</a:t>
            </a:r>
            <a:r>
              <a:rPr lang="en-US" altLang="ko-KR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rgbClr val="393939"/>
                </a:solidFill>
                <a:latin typeface="+mn-ea"/>
                <a:ea typeface="+mn-ea"/>
              </a:rPr>
              <a:t>여기에 기능을 추가하자면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가변 저항의 값을 변경 시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 </a:t>
            </a:r>
            <a:r>
              <a:rPr lang="en-US" altLang="ko-KR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D1mini </a:t>
            </a:r>
            <a:r>
              <a:rPr lang="ko-KR" altLang="en-US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웹서버의 값도 자동으로 </a:t>
            </a:r>
            <a:r>
              <a:rPr lang="ko-KR" altLang="en-US" sz="1800" i="0" dirty="0" err="1">
                <a:solidFill>
                  <a:srgbClr val="393939"/>
                </a:solidFill>
                <a:effectLst/>
                <a:latin typeface="+mn-ea"/>
                <a:ea typeface="+mn-ea"/>
              </a:rPr>
              <a:t>리프레시</a:t>
            </a:r>
            <a:r>
              <a:rPr lang="en-US" altLang="ko-KR" sz="1800" i="0" dirty="0">
                <a:solidFill>
                  <a:srgbClr val="393939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800" dirty="0">
                <a:solidFill>
                  <a:srgbClr val="393939"/>
                </a:solidFill>
                <a:latin typeface="+mn-ea"/>
                <a:ea typeface="+mn-ea"/>
              </a:rPr>
              <a:t>바뀌게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)</a:t>
            </a:r>
            <a:r>
              <a:rPr lang="ko-KR" altLang="en-US" sz="1800" dirty="0">
                <a:solidFill>
                  <a:srgbClr val="393939"/>
                </a:solidFill>
                <a:latin typeface="+mn-ea"/>
                <a:ea typeface="+mn-ea"/>
              </a:rPr>
              <a:t>하게 만들 것입니다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. (+</a:t>
            </a:r>
            <a:r>
              <a:rPr lang="ko-KR" altLang="en-US" sz="1800" dirty="0">
                <a:solidFill>
                  <a:srgbClr val="393939"/>
                </a:solidFill>
                <a:latin typeface="+mn-ea"/>
                <a:ea typeface="+mn-ea"/>
              </a:rPr>
              <a:t>추가로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rgbClr val="393939"/>
                </a:solidFill>
                <a:latin typeface="+mn-ea"/>
                <a:ea typeface="+mn-ea"/>
              </a:rPr>
              <a:t>웹서버에서 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LED</a:t>
            </a:r>
            <a:r>
              <a:rPr lang="ko-KR" altLang="en-US" sz="1800" dirty="0">
                <a:solidFill>
                  <a:srgbClr val="393939"/>
                </a:solidFill>
                <a:latin typeface="+mn-ea"/>
                <a:ea typeface="+mn-ea"/>
              </a:rPr>
              <a:t>을 입력한 뒤 숫자 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0</a:t>
            </a:r>
            <a:r>
              <a:rPr lang="ko-KR" altLang="en-US" sz="1800" dirty="0">
                <a:solidFill>
                  <a:srgbClr val="393939"/>
                </a:solidFill>
                <a:latin typeface="+mn-ea"/>
                <a:ea typeface="+mn-ea"/>
              </a:rPr>
              <a:t>과 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1</a:t>
            </a:r>
            <a:r>
              <a:rPr lang="ko-KR" altLang="en-US" sz="1800" dirty="0">
                <a:solidFill>
                  <a:srgbClr val="393939"/>
                </a:solidFill>
                <a:latin typeface="+mn-ea"/>
                <a:ea typeface="+mn-ea"/>
              </a:rPr>
              <a:t>를 입력하면 각각 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LED</a:t>
            </a:r>
            <a:r>
              <a:rPr lang="ko-KR" altLang="en-US" sz="1800" dirty="0">
                <a:solidFill>
                  <a:srgbClr val="393939"/>
                </a:solidFill>
                <a:latin typeface="+mn-ea"/>
                <a:ea typeface="+mn-ea"/>
              </a:rPr>
              <a:t>을 끄고 켤 수 있습니다</a:t>
            </a:r>
            <a:r>
              <a:rPr lang="en-US" altLang="ko-KR" sz="1800" dirty="0">
                <a:solidFill>
                  <a:srgbClr val="393939"/>
                </a:solidFill>
                <a:latin typeface="+mn-ea"/>
                <a:ea typeface="+mn-ea"/>
              </a:rPr>
              <a:t>.)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043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43CB101-5312-4219-A4CE-64A6EE5E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부품 소개 및 연결</a:t>
            </a:r>
            <a:endParaRPr lang="en-US" altLang="ko-KR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440CA2-AAEA-443F-B1D8-C0446D2588B4}"/>
              </a:ext>
            </a:extLst>
          </p:cNvPr>
          <p:cNvSpPr/>
          <p:nvPr/>
        </p:nvSpPr>
        <p:spPr>
          <a:xfrm>
            <a:off x="-152" y="5396061"/>
            <a:ext cx="12192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이용한 부품은 </a:t>
            </a:r>
            <a:r>
              <a:rPr lang="ko-KR" altLang="en-US" sz="1500" dirty="0" err="1">
                <a:solidFill>
                  <a:srgbClr val="000000"/>
                </a:solidFill>
                <a:latin typeface="+mn-ea"/>
              </a:rPr>
              <a:t>아두이노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 D1mini(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케이블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ko-KR" altLang="en-US" sz="1500" dirty="0" err="1">
                <a:solidFill>
                  <a:srgbClr val="000000"/>
                </a:solidFill>
                <a:latin typeface="+mn-ea"/>
              </a:rPr>
              <a:t>점퍼선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rgbClr val="4D5156"/>
                </a:solidFill>
                <a:latin typeface="+mn-ea"/>
              </a:rPr>
              <a:t>가변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저항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(10k</a:t>
            </a:r>
            <a:r>
              <a:rPr lang="el-GR" altLang="ko-KR" sz="1500" b="0" i="0" dirty="0">
                <a:solidFill>
                  <a:srgbClr val="4D5156"/>
                </a:solidFill>
                <a:effectLst/>
                <a:latin typeface="+mn-ea"/>
              </a:rPr>
              <a:t>Ω </a:t>
            </a:r>
            <a:r>
              <a:rPr lang="en-US" altLang="ko-KR" sz="1500" b="0" i="0" dirty="0">
                <a:solidFill>
                  <a:srgbClr val="4D5156"/>
                </a:solidFill>
                <a:effectLst/>
                <a:latin typeface="+mn-ea"/>
              </a:rPr>
              <a:t>)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330</a:t>
            </a:r>
            <a:r>
              <a:rPr lang="el-GR" altLang="ko-KR" sz="1500" b="0" i="0" dirty="0">
                <a:solidFill>
                  <a:srgbClr val="4D5156"/>
                </a:solidFill>
                <a:effectLst/>
                <a:latin typeface="+mn-ea"/>
              </a:rPr>
              <a:t>Ω </a:t>
            </a:r>
            <a:r>
              <a:rPr lang="ko-KR" altLang="en-US" sz="1500" b="0" i="0" dirty="0">
                <a:solidFill>
                  <a:srgbClr val="4D5156"/>
                </a:solidFill>
                <a:effectLst/>
                <a:latin typeface="+mn-ea"/>
              </a:rPr>
              <a:t>저항</a:t>
            </a:r>
            <a:r>
              <a:rPr lang="en-US" altLang="ko-KR" sz="1500" b="0" i="0" dirty="0">
                <a:solidFill>
                  <a:srgbClr val="4D5156"/>
                </a:solidFill>
                <a:effectLst/>
                <a:latin typeface="+mn-ea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빨간색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LED 1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개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500" dirty="0" err="1">
                <a:solidFill>
                  <a:srgbClr val="000000"/>
                </a:solidFill>
                <a:latin typeface="+mn-ea"/>
              </a:rPr>
              <a:t>브레드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 보드입니다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이 부품들은 두 실험 모두 동일하지 않습니다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. (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웹서버 </a:t>
            </a:r>
            <a:r>
              <a:rPr lang="ko-KR" altLang="en-US" sz="1500" dirty="0">
                <a:latin typeface="+mn-ea"/>
              </a:rPr>
              <a:t>및 </a:t>
            </a:r>
            <a:r>
              <a:rPr lang="ko-KR" altLang="en-US" sz="1500" dirty="0" err="1">
                <a:latin typeface="+mn-ea"/>
              </a:rPr>
              <a:t>팅커캐드로</a:t>
            </a:r>
            <a:r>
              <a:rPr lang="ko-KR" altLang="en-US" sz="1500" dirty="0">
                <a:latin typeface="+mn-ea"/>
              </a:rPr>
              <a:t> 만든 회로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연결의 경우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D1mini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G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쪽은 </a:t>
            </a:r>
            <a:r>
              <a:rPr lang="ko-KR" altLang="en-US" sz="1500" dirty="0">
                <a:solidFill>
                  <a:srgbClr val="4D5156"/>
                </a:solidFill>
                <a:latin typeface="+mn-ea"/>
              </a:rPr>
              <a:t>가변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저항 한 쪽 연결하고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LED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의 짧은 쪽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(-)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하고도 연결합니다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. D1mini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D4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번 핀은</a:t>
            </a:r>
            <a:r>
              <a:rPr lang="ko-KR" altLang="en-US" sz="1500" b="0" i="0" dirty="0">
                <a:solidFill>
                  <a:srgbClr val="4D5156"/>
                </a:solidFill>
                <a:effectLst/>
                <a:latin typeface="+mn-ea"/>
              </a:rPr>
              <a:t> 저항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330</a:t>
            </a:r>
            <a:r>
              <a:rPr lang="el-GR" altLang="ko-KR" sz="1500" b="0" i="0" dirty="0">
                <a:solidFill>
                  <a:srgbClr val="4D5156"/>
                </a:solidFill>
                <a:effectLst/>
                <a:latin typeface="+mn-ea"/>
              </a:rPr>
              <a:t>Ω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과</a:t>
            </a:r>
            <a:r>
              <a:rPr lang="el-GR" altLang="ko-KR" sz="1500" b="0" i="0" dirty="0">
                <a:solidFill>
                  <a:srgbClr val="4D5156"/>
                </a:solidFill>
                <a:effectLst/>
                <a:latin typeface="+mn-ea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연결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나머지 한 쪽은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LED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의 긴 쪽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(+)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와 연결합니다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D1mini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A0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핀은 </a:t>
            </a:r>
            <a:r>
              <a:rPr lang="ko-KR" altLang="en-US" sz="1500" dirty="0">
                <a:solidFill>
                  <a:srgbClr val="4D5156"/>
                </a:solidFill>
                <a:latin typeface="+mn-ea"/>
              </a:rPr>
              <a:t>가변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저항의 중간과 연결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, D5</a:t>
            </a:r>
            <a:r>
              <a:rPr lang="ko-KR" altLang="en-US" sz="1500" dirty="0">
                <a:solidFill>
                  <a:srgbClr val="000000"/>
                </a:solidFill>
                <a:latin typeface="+mn-ea"/>
              </a:rPr>
              <a:t>는 역시 가변저항의 끝과 연결합니다</a:t>
            </a:r>
            <a:r>
              <a:rPr lang="en-US" altLang="ko-KR" sz="15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5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547D29-FCF5-4095-BDD7-C0932D6478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080" y="2753937"/>
            <a:ext cx="4784694" cy="24175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265A0E-8790-493D-A824-903426ECF6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226" y="2753936"/>
            <a:ext cx="4784694" cy="24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43CB101-5312-4219-A4CE-64A6EE5E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아두이노</a:t>
            </a:r>
            <a:r>
              <a:rPr lang="en-US" altLang="ko-KR" sz="4000" b="1" dirty="0">
                <a:solidFill>
                  <a:srgbClr val="FFFFFF"/>
                </a:solidFill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</a:rPr>
              <a:t>코드</a:t>
            </a:r>
            <a:r>
              <a:rPr lang="en-US" altLang="ko-KR" sz="4000" b="1" dirty="0">
                <a:solidFill>
                  <a:srgbClr val="FFFFFF"/>
                </a:solidFill>
              </a:rPr>
              <a:t>(</a:t>
            </a:r>
            <a:r>
              <a:rPr lang="ko-KR" altLang="en-US" sz="4000" b="1" dirty="0">
                <a:solidFill>
                  <a:srgbClr val="FFFFFF"/>
                </a:solidFill>
              </a:rPr>
              <a:t>스케치</a:t>
            </a:r>
            <a:r>
              <a:rPr lang="en-US" altLang="ko-KR" sz="4000" b="1" dirty="0">
                <a:solidFill>
                  <a:srgbClr val="FFFFFF"/>
                </a:solidFill>
              </a:rPr>
              <a:t>)-1</a:t>
            </a:r>
            <a:endParaRPr lang="en-US" altLang="ko-KR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3D856-888B-4C2D-9BDE-B7829828BD8F}"/>
              </a:ext>
            </a:extLst>
          </p:cNvPr>
          <p:cNvSpPr txBox="1"/>
          <p:nvPr/>
        </p:nvSpPr>
        <p:spPr>
          <a:xfrm>
            <a:off x="355601" y="2638139"/>
            <a:ext cx="374200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softAP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test ok read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WiFi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설정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AI-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TINKER_xxxxxx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연결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//192.168.4.1/read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//192.168.4.1/led/1 ;on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//192.168.4.1/led/0 ;off</a:t>
            </a:r>
          </a:p>
          <a:p>
            <a:endParaRPr lang="en-US" altLang="ko-KR" sz="1000" dirty="0"/>
          </a:p>
          <a:p>
            <a:r>
              <a:rPr lang="en-US" altLang="ko-KR" sz="1000" dirty="0"/>
              <a:t>#include &lt;ESP8266WiFi.h&gt;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//////////////////////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WiFi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Definitions //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//////////////////////</a:t>
            </a:r>
          </a:p>
          <a:p>
            <a:r>
              <a:rPr lang="en-US" altLang="ko-KR" sz="1000" dirty="0"/>
              <a:t>const char </a:t>
            </a:r>
            <a:r>
              <a:rPr lang="en-US" altLang="ko-KR" sz="1000" dirty="0" err="1"/>
              <a:t>WiFiAPPSK</a:t>
            </a:r>
            <a:r>
              <a:rPr lang="en-US" altLang="ko-KR" sz="1000" dirty="0"/>
              <a:t>[] = "GY_144";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//const char*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ssid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= ""; //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wifi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//const char* password = "";//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패스워드</a:t>
            </a:r>
          </a:p>
          <a:p>
            <a:endParaRPr lang="ko-KR" altLang="en-US" sz="1000" dirty="0"/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/////////////////////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 Pin Definitions //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/////////////////////</a:t>
            </a:r>
          </a:p>
          <a:p>
            <a:r>
              <a:rPr lang="en-US" altLang="ko-KR" sz="1000" dirty="0"/>
              <a:t>const int </a:t>
            </a:r>
            <a:r>
              <a:rPr lang="en-US" altLang="ko-KR" sz="1000" dirty="0" err="1"/>
              <a:t>ledPin</a:t>
            </a:r>
            <a:r>
              <a:rPr lang="en-US" altLang="ko-KR" sz="1000" dirty="0"/>
              <a:t> = D4; // Thing's onboard, red LED</a:t>
            </a:r>
          </a:p>
          <a:p>
            <a:r>
              <a:rPr lang="en-US" altLang="ko-KR" sz="1000" dirty="0"/>
              <a:t>const int </a:t>
            </a:r>
            <a:r>
              <a:rPr lang="en-US" altLang="ko-KR" sz="1000" dirty="0" err="1"/>
              <a:t>adcPin</a:t>
            </a:r>
            <a:r>
              <a:rPr lang="en-US" altLang="ko-KR" sz="1000" dirty="0"/>
              <a:t> = A0; // The only analog pin on the Thing</a:t>
            </a:r>
          </a:p>
          <a:p>
            <a:r>
              <a:rPr lang="en-US" altLang="ko-KR" sz="1000" dirty="0"/>
              <a:t>const int </a:t>
            </a:r>
            <a:r>
              <a:rPr lang="en-US" altLang="ko-KR" sz="1000" dirty="0" err="1"/>
              <a:t>swPin</a:t>
            </a:r>
            <a:r>
              <a:rPr lang="en-US" altLang="ko-KR" sz="1000" dirty="0"/>
              <a:t> = D2; // Digital pin to be read</a:t>
            </a:r>
          </a:p>
          <a:p>
            <a:r>
              <a:rPr lang="en-US" altLang="ko-KR" sz="1000" dirty="0"/>
              <a:t>const int </a:t>
            </a:r>
            <a:r>
              <a:rPr lang="en-US" altLang="ko-KR" sz="1000" dirty="0" err="1"/>
              <a:t>pwrPin</a:t>
            </a:r>
            <a:r>
              <a:rPr lang="en-US" altLang="ko-KR" sz="1000" dirty="0"/>
              <a:t> = D5; //analog power source</a:t>
            </a:r>
          </a:p>
          <a:p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29A2B-278A-4F7E-948B-9DBBD9748F2B}"/>
              </a:ext>
            </a:extLst>
          </p:cNvPr>
          <p:cNvSpPr txBox="1"/>
          <p:nvPr/>
        </p:nvSpPr>
        <p:spPr>
          <a:xfrm>
            <a:off x="4097609" y="3022859"/>
            <a:ext cx="3742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WiFiServer</a:t>
            </a:r>
            <a:r>
              <a:rPr lang="en-US" altLang="ko-KR" sz="1000" dirty="0"/>
              <a:t> server(80);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setup()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initHardware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setupWiFi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server.begin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loop()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// Check if a client has connected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WiFiClient</a:t>
            </a:r>
            <a:r>
              <a:rPr lang="en-US" altLang="ko-KR" sz="1000" dirty="0"/>
              <a:t> client = </a:t>
            </a:r>
            <a:r>
              <a:rPr lang="en-US" altLang="ko-KR" sz="1000" dirty="0" err="1"/>
              <a:t>server.available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if (!client) {</a:t>
            </a:r>
          </a:p>
          <a:p>
            <a:r>
              <a:rPr lang="en-US" altLang="ko-KR" sz="1000" dirty="0"/>
              <a:t>    return;</a:t>
            </a:r>
          </a:p>
          <a:p>
            <a:r>
              <a:rPr lang="en-US" altLang="ko-KR" sz="1000" dirty="0"/>
              <a:t>  }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207B2-44F0-4C6E-A5FD-16F5D5D13F00}"/>
              </a:ext>
            </a:extLst>
          </p:cNvPr>
          <p:cNvSpPr txBox="1"/>
          <p:nvPr/>
        </p:nvSpPr>
        <p:spPr>
          <a:xfrm>
            <a:off x="7839617" y="2638139"/>
            <a:ext cx="3742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// Read the first line of the request</a:t>
            </a:r>
          </a:p>
          <a:p>
            <a:r>
              <a:rPr lang="en-US" altLang="ko-KR" sz="1000" dirty="0"/>
              <a:t>  String req = </a:t>
            </a:r>
            <a:r>
              <a:rPr lang="en-US" altLang="ko-KR" sz="1000" dirty="0" err="1"/>
              <a:t>client.readStringUntil</a:t>
            </a:r>
            <a:r>
              <a:rPr lang="en-US" altLang="ko-KR" sz="1000" dirty="0"/>
              <a:t>('\r');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(req);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client.flush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 Match the request</a:t>
            </a:r>
          </a:p>
          <a:p>
            <a:r>
              <a:rPr lang="en-US" altLang="ko-KR" sz="1000" dirty="0"/>
              <a:t>  int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= -1;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 We'll use '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' to keep track of both the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             // request type (read/set) and value if set.</a:t>
            </a:r>
          </a:p>
          <a:p>
            <a:r>
              <a:rPr lang="en-US" altLang="ko-KR" sz="1000" dirty="0"/>
              <a:t>  if (</a:t>
            </a:r>
            <a:r>
              <a:rPr lang="en-US" altLang="ko-KR" sz="1000" dirty="0" err="1"/>
              <a:t>req.indexOf</a:t>
            </a:r>
            <a:r>
              <a:rPr lang="en-US" altLang="ko-KR" sz="1000" dirty="0"/>
              <a:t>("/led/0") != -1)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= 0; // Will write LED low</a:t>
            </a:r>
          </a:p>
          <a:p>
            <a:r>
              <a:rPr lang="en-US" altLang="ko-KR" sz="1000" dirty="0"/>
              <a:t>  else if (</a:t>
            </a:r>
            <a:r>
              <a:rPr lang="en-US" altLang="ko-KR" sz="1000" dirty="0" err="1"/>
              <a:t>req.indexOf</a:t>
            </a:r>
            <a:r>
              <a:rPr lang="en-US" altLang="ko-KR" sz="1000" dirty="0"/>
              <a:t>("/led/1") != -1)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= 1; // Will write LED high</a:t>
            </a:r>
          </a:p>
          <a:p>
            <a:r>
              <a:rPr lang="en-US" altLang="ko-KR" sz="1000" dirty="0"/>
              <a:t>  else if (</a:t>
            </a:r>
            <a:r>
              <a:rPr lang="en-US" altLang="ko-KR" sz="1000" dirty="0" err="1"/>
              <a:t>req.indexOf</a:t>
            </a:r>
            <a:r>
              <a:rPr lang="en-US" altLang="ko-KR" sz="1000" dirty="0"/>
              <a:t>("/read") != -1)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= -2; // Will print pin reads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 Otherwise request will be invalid. We'll say as much in HTML</a:t>
            </a: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// Set GPIO2/D4 according to the request</a:t>
            </a:r>
          </a:p>
          <a:p>
            <a:r>
              <a:rPr lang="en-US" altLang="ko-KR" sz="1000" dirty="0"/>
              <a:t>  if (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&gt;= 0)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ledPin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client.flush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0052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43CB101-5312-4219-A4CE-64A6EE5E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아두이노</a:t>
            </a:r>
            <a:r>
              <a:rPr lang="en-US" altLang="ko-KR" sz="4000" b="1" dirty="0">
                <a:solidFill>
                  <a:srgbClr val="FFFFFF"/>
                </a:solidFill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</a:rPr>
              <a:t>코드</a:t>
            </a:r>
            <a:r>
              <a:rPr lang="en-US" altLang="ko-KR" sz="4000" b="1" dirty="0">
                <a:solidFill>
                  <a:srgbClr val="FFFFFF"/>
                </a:solidFill>
              </a:rPr>
              <a:t>(</a:t>
            </a:r>
            <a:r>
              <a:rPr lang="ko-KR" altLang="en-US" sz="4000" b="1" dirty="0">
                <a:solidFill>
                  <a:srgbClr val="FFFFFF"/>
                </a:solidFill>
              </a:rPr>
              <a:t>스케치</a:t>
            </a:r>
            <a:r>
              <a:rPr lang="en-US" altLang="ko-KR" sz="4000" b="1" dirty="0">
                <a:solidFill>
                  <a:srgbClr val="FFFFFF"/>
                </a:solidFill>
              </a:rPr>
              <a:t>)-2</a:t>
            </a:r>
            <a:endParaRPr lang="en-US" altLang="ko-KR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3D856-888B-4C2D-9BDE-B7829828BD8F}"/>
              </a:ext>
            </a:extLst>
          </p:cNvPr>
          <p:cNvSpPr txBox="1"/>
          <p:nvPr/>
        </p:nvSpPr>
        <p:spPr>
          <a:xfrm>
            <a:off x="355601" y="2605366"/>
            <a:ext cx="3742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// Prepare the response. Start with the common header:</a:t>
            </a:r>
          </a:p>
          <a:p>
            <a:r>
              <a:rPr lang="en-US" altLang="ko-KR" sz="1000" dirty="0"/>
              <a:t>  String s = "HTTP/1.1 200 OK\r\n";</a:t>
            </a:r>
          </a:p>
          <a:p>
            <a:r>
              <a:rPr lang="en-US" altLang="ko-KR" sz="1000" dirty="0"/>
              <a:t>  s += "Content-Type: text/html\r\n\r\n";</a:t>
            </a:r>
          </a:p>
          <a:p>
            <a:r>
              <a:rPr lang="en-US" altLang="ko-KR" sz="1000" dirty="0"/>
              <a:t>  s += "&lt;!DOCTYPE HTML&gt;\r\n&lt;html&gt;\r\n";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/*Note: Uncomment the line below to refresh automatically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*      for every 1 second. This is not ideal for large pages 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*      but for a simple read out, it is useful for monitoring 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*      your sensors and I/O pins. To adjust the fresh rate, 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*      adjust the value for content. For 30 seconds, simply 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*      change the value to 30.*/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s += "&lt;meta http-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equiv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='refresh' content='1'/&gt;\r\n";//auto refresh page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//*</a:t>
            </a:r>
          </a:p>
          <a:p>
            <a:r>
              <a:rPr lang="en-US" altLang="ko-KR" sz="1000" dirty="0"/>
              <a:t>  s += "&lt;head&gt;&lt;meta name='viewport' content='width=device-width, initial-scale=1'&gt;\r\n";</a:t>
            </a:r>
          </a:p>
          <a:p>
            <a:r>
              <a:rPr lang="en-US" altLang="ko-KR" sz="1000" dirty="0"/>
              <a:t>  s += "&lt;link </a:t>
            </a:r>
            <a:r>
              <a:rPr lang="en-US" altLang="ko-KR" sz="1000" dirty="0" err="1"/>
              <a:t>rel</a:t>
            </a:r>
            <a:r>
              <a:rPr lang="en-US" altLang="ko-KR" sz="1000" dirty="0"/>
              <a:t>='icon'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='data:,'&gt;";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         // CSS to style the on/off buttons 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         // Feel free to change the background-color and font-size attributes to fit your preferences</a:t>
            </a:r>
          </a:p>
          <a:p>
            <a:r>
              <a:rPr lang="en-US" altLang="ko-KR" sz="1000" dirty="0"/>
              <a:t>  s += "&lt;style&gt;html { font-family: Helvetica; display: inline-block; margin: 0px auto; text-align: center;}";</a:t>
            </a:r>
          </a:p>
          <a:p>
            <a:r>
              <a:rPr lang="en-US" altLang="ko-KR" sz="1000" dirty="0"/>
              <a:t>  s += ".button { background-color: #195B6A; border: none; color: white; padding: 16px 40px;";</a:t>
            </a:r>
          </a:p>
          <a:p>
            <a:r>
              <a:rPr lang="en-US" altLang="ko-KR" sz="1000" dirty="0"/>
              <a:t>  s += "text-decoration: none; font-size: 30px; margin: 2px; cursor: pointer;}";</a:t>
            </a:r>
          </a:p>
          <a:p>
            <a:r>
              <a:rPr lang="en-US" altLang="ko-KR" sz="1000" dirty="0"/>
              <a:t>  s += ".button2 {background-color: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29A2B-278A-4F7E-948B-9DBBD9748F2B}"/>
              </a:ext>
            </a:extLst>
          </p:cNvPr>
          <p:cNvSpPr txBox="1"/>
          <p:nvPr/>
        </p:nvSpPr>
        <p:spPr>
          <a:xfrm>
            <a:off x="4097609" y="2605366"/>
            <a:ext cx="37420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#77878A;}&lt;/style&gt;&lt;/head&gt;";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//*/  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 Web Page Heading</a:t>
            </a:r>
          </a:p>
          <a:p>
            <a:r>
              <a:rPr lang="en-US" altLang="ko-KR" sz="1000" dirty="0"/>
              <a:t>            s += "&lt;body&gt;&lt;h1&gt;ESP8266 </a:t>
            </a:r>
            <a:r>
              <a:rPr lang="en-US" altLang="ko-KR" sz="1000" dirty="0" err="1"/>
              <a:t>softAP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           f41815051&lt;/h1&gt;";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// If we're setting the LED, print out a message saying we did</a:t>
            </a:r>
          </a:p>
          <a:p>
            <a:r>
              <a:rPr lang="en-US" altLang="ko-KR" sz="1000" dirty="0"/>
              <a:t>  if (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&gt;= 0)</a:t>
            </a:r>
          </a:p>
          <a:p>
            <a:r>
              <a:rPr lang="en-US" altLang="ko-KR" sz="1000" dirty="0"/>
              <a:t>  {</a:t>
            </a:r>
          </a:p>
          <a:p>
            <a:r>
              <a:rPr lang="en-US" altLang="ko-KR" sz="1000" dirty="0"/>
              <a:t>    s += "&lt;h4&gt;LED is now";</a:t>
            </a:r>
          </a:p>
          <a:p>
            <a:r>
              <a:rPr lang="en-US" altLang="ko-KR" sz="1000" dirty="0"/>
              <a:t>    s += (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)?"</a:t>
            </a:r>
            <a:r>
              <a:rPr lang="en-US" altLang="ko-KR" sz="1000" dirty="0" err="1"/>
              <a:t>on":"off</a:t>
            </a:r>
            <a:r>
              <a:rPr lang="en-US" altLang="ko-KR" sz="1000" dirty="0"/>
              <a:t>&lt;/h4&gt;";</a:t>
            </a:r>
          </a:p>
          <a:p>
            <a:r>
              <a:rPr lang="en-US" altLang="ko-KR" sz="1000" dirty="0"/>
              <a:t>    if(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== 1){</a:t>
            </a:r>
          </a:p>
          <a:p>
            <a:r>
              <a:rPr lang="en-US" altLang="ko-KR" sz="1000" dirty="0"/>
              <a:t>      s += "&lt;p&gt;&lt;a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='/led/1'&gt;&lt;button class='button'&gt;ON&lt;/button&gt;&lt;/a&gt;&lt;/p&gt;";</a:t>
            </a:r>
          </a:p>
          <a:p>
            <a:r>
              <a:rPr lang="en-US" altLang="ko-KR" sz="1000" dirty="0"/>
              <a:t>    } else { </a:t>
            </a:r>
          </a:p>
          <a:p>
            <a:r>
              <a:rPr lang="en-US" altLang="ko-KR" sz="1000" dirty="0"/>
              <a:t>      s += "&lt;p&gt;&lt;a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='/led/0'&gt;&lt;button class='button button2'&gt;OFF&lt;/button&gt;&lt;/a&gt;&lt;/p&gt;"; 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 else if (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== -2)</a:t>
            </a:r>
          </a:p>
          <a:p>
            <a:r>
              <a:rPr lang="en-US" altLang="ko-KR" sz="1000" dirty="0"/>
              <a:t>  {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 If we're reading pins, print out those values:</a:t>
            </a:r>
          </a:p>
          <a:p>
            <a:r>
              <a:rPr lang="en-US" altLang="ko-KR" sz="1000" dirty="0"/>
              <a:t>    s += "Analog Pin = ";</a:t>
            </a:r>
          </a:p>
          <a:p>
            <a:r>
              <a:rPr lang="en-US" altLang="ko-KR" sz="1000" dirty="0"/>
              <a:t>    s += String(</a:t>
            </a:r>
            <a:r>
              <a:rPr lang="en-US" altLang="ko-KR" sz="1000" dirty="0" err="1"/>
              <a:t>analogRead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adcPin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s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 // Go to the next line.</a:t>
            </a:r>
          </a:p>
          <a:p>
            <a:r>
              <a:rPr lang="en-US" altLang="ko-KR" sz="1000" dirty="0"/>
              <a:t>    s += "Digital Pin D2 = ";</a:t>
            </a:r>
          </a:p>
          <a:p>
            <a:r>
              <a:rPr lang="en-US" altLang="ko-KR" sz="1000" dirty="0"/>
              <a:t>    s += String(</a:t>
            </a:r>
            <a:r>
              <a:rPr lang="en-US" altLang="ko-KR" sz="1000" dirty="0" err="1"/>
              <a:t>digitalRead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swPin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}</a:t>
            </a:r>
          </a:p>
          <a:p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207B2-44F0-4C6E-A5FD-16F5D5D13F00}"/>
              </a:ext>
            </a:extLst>
          </p:cNvPr>
          <p:cNvSpPr txBox="1"/>
          <p:nvPr/>
        </p:nvSpPr>
        <p:spPr>
          <a:xfrm>
            <a:off x="7839617" y="3374807"/>
            <a:ext cx="374200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else</a:t>
            </a:r>
          </a:p>
          <a:p>
            <a:r>
              <a:rPr lang="en-US" altLang="ko-KR" sz="1000" dirty="0"/>
              <a:t>  {</a:t>
            </a:r>
          </a:p>
          <a:p>
            <a:r>
              <a:rPr lang="en-US" altLang="ko-KR" sz="1000" dirty="0"/>
              <a:t>    s += "Invalid Request.&lt;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 Try /led/1, /led/0, or /read.";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 s += "&lt;/body&gt;&lt;/html&gt;\n";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// Send the response to the client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client.print</a:t>
            </a:r>
            <a:r>
              <a:rPr lang="en-US" altLang="ko-KR" sz="1000" dirty="0"/>
              <a:t>(s);</a:t>
            </a:r>
          </a:p>
          <a:p>
            <a:r>
              <a:rPr lang="en-US" altLang="ko-KR" sz="1000" dirty="0"/>
              <a:t>  delay(1);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("Client </a:t>
            </a:r>
            <a:r>
              <a:rPr lang="en-US" altLang="ko-KR" sz="1000" dirty="0" err="1"/>
              <a:t>disonnected</a:t>
            </a:r>
            <a:r>
              <a:rPr lang="en-US" altLang="ko-KR" sz="1000" dirty="0"/>
              <a:t>");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// The client will actually be disconnected 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// when the function returns and 'client' object is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detroyed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05479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43CB101-5312-4219-A4CE-64A6EE5E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아두이노</a:t>
            </a:r>
            <a:r>
              <a:rPr lang="en-US" altLang="ko-KR" sz="4000" b="1" dirty="0">
                <a:solidFill>
                  <a:srgbClr val="FFFFFF"/>
                </a:solidFill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</a:rPr>
              <a:t>코드</a:t>
            </a:r>
            <a:r>
              <a:rPr lang="en-US" altLang="ko-KR" sz="4000" b="1" dirty="0">
                <a:solidFill>
                  <a:srgbClr val="FFFFFF"/>
                </a:solidFill>
              </a:rPr>
              <a:t>(</a:t>
            </a:r>
            <a:r>
              <a:rPr lang="ko-KR" altLang="en-US" sz="4000" b="1" dirty="0">
                <a:solidFill>
                  <a:srgbClr val="FFFFFF"/>
                </a:solidFill>
              </a:rPr>
              <a:t>스케치</a:t>
            </a:r>
            <a:r>
              <a:rPr lang="en-US" altLang="ko-KR" sz="4000" b="1" dirty="0">
                <a:solidFill>
                  <a:srgbClr val="FFFFFF"/>
                </a:solidFill>
              </a:rPr>
              <a:t>)-3</a:t>
            </a:r>
            <a:endParaRPr lang="en-US" altLang="ko-KR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3D856-888B-4C2D-9BDE-B7829828BD8F}"/>
              </a:ext>
            </a:extLst>
          </p:cNvPr>
          <p:cNvSpPr txBox="1"/>
          <p:nvPr/>
        </p:nvSpPr>
        <p:spPr>
          <a:xfrm>
            <a:off x="610375" y="2753936"/>
            <a:ext cx="374200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setupWiFi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WiFi.mode</a:t>
            </a:r>
            <a:r>
              <a:rPr lang="en-US" altLang="ko-KR" sz="1000" dirty="0"/>
              <a:t>(WIFI_AP); //</a:t>
            </a:r>
            <a:r>
              <a:rPr lang="en-US" altLang="ko-KR" sz="1000" dirty="0" err="1"/>
              <a:t>softAP</a:t>
            </a:r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//AI-THINKER_DA3BD9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// Do a little work to get a unique-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ish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name. Append the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// last two bytes of the MAC (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HEX'd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) to "Thing-":</a:t>
            </a:r>
          </a:p>
          <a:p>
            <a:r>
              <a:rPr lang="en-US" altLang="ko-KR" sz="1000" dirty="0"/>
              <a:t>  uint8_t mac[WL_MAC_ADDR_LENGTH];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WiFi.softAPmacAddress</a:t>
            </a:r>
            <a:r>
              <a:rPr lang="en-US" altLang="ko-KR" sz="1000" dirty="0"/>
              <a:t>(mac);</a:t>
            </a:r>
          </a:p>
          <a:p>
            <a:r>
              <a:rPr lang="en-US" altLang="ko-KR" sz="1000" dirty="0"/>
              <a:t>  String </a:t>
            </a:r>
            <a:r>
              <a:rPr lang="en-US" altLang="ko-KR" sz="1000" dirty="0" err="1"/>
              <a:t>macID</a:t>
            </a:r>
            <a:r>
              <a:rPr lang="en-US" altLang="ko-KR" sz="1000" dirty="0"/>
              <a:t> = String(mac[WL_MAC_ADDR_LENGTH - 2], HEX) +</a:t>
            </a:r>
          </a:p>
          <a:p>
            <a:r>
              <a:rPr lang="en-US" altLang="ko-KR" sz="1000" dirty="0"/>
              <a:t>                 String(mac[WL_MAC_ADDR_LENGTH - 1], HEX);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macID.toUpperCase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String </a:t>
            </a:r>
            <a:r>
              <a:rPr lang="en-US" altLang="ko-KR" sz="1000" dirty="0" err="1"/>
              <a:t>AP_NameString</a:t>
            </a:r>
            <a:r>
              <a:rPr lang="en-US" altLang="ko-KR" sz="1000" dirty="0"/>
              <a:t> = "ESP8266 Thing " + </a:t>
            </a:r>
            <a:r>
              <a:rPr lang="en-US" altLang="ko-KR" sz="1000" dirty="0" err="1"/>
              <a:t>macID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char </a:t>
            </a:r>
            <a:r>
              <a:rPr lang="en-US" altLang="ko-KR" sz="1000" dirty="0" err="1"/>
              <a:t>AP_NameChar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AP_NameString.length</a:t>
            </a:r>
            <a:r>
              <a:rPr lang="en-US" altLang="ko-KR" sz="1000" dirty="0"/>
              <a:t>() + 1];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memset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AP_NameChar</a:t>
            </a:r>
            <a:r>
              <a:rPr lang="en-US" altLang="ko-KR" sz="1000" dirty="0"/>
              <a:t>, 0, </a:t>
            </a:r>
            <a:r>
              <a:rPr lang="en-US" altLang="ko-KR" sz="1000" dirty="0" err="1"/>
              <a:t>AP_NameString.length</a:t>
            </a:r>
            <a:r>
              <a:rPr lang="en-US" altLang="ko-KR" sz="1000" dirty="0"/>
              <a:t>() + 1);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for (int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AP_NameString.length</a:t>
            </a:r>
            <a:r>
              <a:rPr lang="en-US" altLang="ko-KR" sz="1000" dirty="0"/>
              <a:t>();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AP_NameChar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AP_NameString.charAt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WiFi.softAP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AP_NameChar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WiFiAPPSK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29A2B-278A-4F7E-948B-9DBBD9748F2B}"/>
              </a:ext>
            </a:extLst>
          </p:cNvPr>
          <p:cNvSpPr txBox="1"/>
          <p:nvPr/>
        </p:nvSpPr>
        <p:spPr>
          <a:xfrm>
            <a:off x="4352383" y="3542232"/>
            <a:ext cx="37420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initHardware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Serial.begin</a:t>
            </a:r>
            <a:r>
              <a:rPr lang="en-US" altLang="ko-KR" sz="1000" dirty="0"/>
              <a:t>(115200);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swPin</a:t>
            </a:r>
            <a:r>
              <a:rPr lang="en-US" altLang="ko-KR" sz="1000" dirty="0"/>
              <a:t>, INPUT_PULLUP);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ledPin</a:t>
            </a:r>
            <a:r>
              <a:rPr lang="en-US" altLang="ko-KR" sz="1000" dirty="0"/>
              <a:t>, OUTPUT);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pwrPin</a:t>
            </a:r>
            <a:r>
              <a:rPr lang="en-US" altLang="ko-KR" sz="1000" dirty="0"/>
              <a:t>, OUTPUT);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pwrPin</a:t>
            </a:r>
            <a:r>
              <a:rPr lang="en-US" altLang="ko-KR" sz="1000" dirty="0"/>
              <a:t>, HIGH);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ledPin</a:t>
            </a:r>
            <a:r>
              <a:rPr lang="en-US" altLang="ko-KR" sz="1000" dirty="0"/>
              <a:t>, LOW);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// Don't need to set ANALOG_PIN as input, 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207B2-44F0-4C6E-A5FD-16F5D5D13F00}"/>
              </a:ext>
            </a:extLst>
          </p:cNvPr>
          <p:cNvSpPr txBox="1"/>
          <p:nvPr/>
        </p:nvSpPr>
        <p:spPr>
          <a:xfrm>
            <a:off x="7575154" y="2965151"/>
            <a:ext cx="426094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여기 까지가 </a:t>
            </a:r>
            <a:r>
              <a:rPr lang="ko-KR" altLang="en-US" sz="1500" dirty="0" err="1"/>
              <a:t>아두이노</a:t>
            </a:r>
            <a:r>
              <a:rPr lang="ko-KR" altLang="en-US" sz="1500" dirty="0"/>
              <a:t> 코드입니다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아두이노</a:t>
            </a:r>
            <a:r>
              <a:rPr lang="ko-KR" altLang="en-US" sz="1500" dirty="0"/>
              <a:t> 코드의 경우 교수님께서 주신 파일에서 조금 수정했습니다</a:t>
            </a:r>
            <a:r>
              <a:rPr lang="en-US" altLang="ko-KR" sz="1500" dirty="0"/>
              <a:t>. (AP </a:t>
            </a:r>
            <a:r>
              <a:rPr lang="en-US" altLang="ko-KR" sz="1500" dirty="0" err="1"/>
              <a:t>WiFi</a:t>
            </a:r>
            <a:r>
              <a:rPr lang="ko-KR" altLang="en-US" sz="1500" dirty="0"/>
              <a:t>의 이름 및 웹서버의 이름 수정</a:t>
            </a:r>
            <a:r>
              <a:rPr lang="en-US" altLang="ko-KR" sz="15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회색으로 색깔 칠해진 부분은 모두 주석이고</a:t>
            </a:r>
            <a:r>
              <a:rPr lang="en-US" altLang="ko-KR" sz="1500" dirty="0"/>
              <a:t>, </a:t>
            </a:r>
            <a:r>
              <a:rPr lang="ko-KR" altLang="en-US" sz="1500" dirty="0"/>
              <a:t>소스 대부분은 </a:t>
            </a:r>
            <a:r>
              <a:rPr lang="en-US" altLang="ko-KR" sz="1500" dirty="0"/>
              <a:t>AP(</a:t>
            </a:r>
            <a:r>
              <a:rPr lang="ko-KR" altLang="en-US" sz="1500" dirty="0"/>
              <a:t>웹서버</a:t>
            </a:r>
            <a:r>
              <a:rPr lang="en-US" altLang="ko-KR" sz="1500" dirty="0"/>
              <a:t>)</a:t>
            </a:r>
            <a:r>
              <a:rPr lang="ko-KR" altLang="en-US" sz="1500" dirty="0"/>
              <a:t>를 만들기 위한 코드입니다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 (</a:t>
            </a:r>
            <a:r>
              <a:rPr lang="ko-KR" altLang="en-US" sz="1500" dirty="0"/>
              <a:t>버튼 핀인 </a:t>
            </a:r>
            <a:r>
              <a:rPr lang="en-US" altLang="ko-KR" sz="1500" dirty="0"/>
              <a:t>D2</a:t>
            </a:r>
            <a:r>
              <a:rPr lang="ko-KR" altLang="en-US" sz="1500" dirty="0"/>
              <a:t>는 사용하지 않았습니다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대신 코드 안에는 남아있습니다</a:t>
            </a:r>
            <a:r>
              <a:rPr lang="en-US" altLang="ko-KR" sz="1500" dirty="0"/>
              <a:t>.)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5809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C16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7A1D9F-4901-4EE7-A0EC-7DDE3AA377BB}"/>
              </a:ext>
            </a:extLst>
          </p:cNvPr>
          <p:cNvSpPr txBox="1"/>
          <p:nvPr/>
        </p:nvSpPr>
        <p:spPr>
          <a:xfrm>
            <a:off x="231005" y="1979377"/>
            <a:ext cx="3507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오른쪽에 배치된 영상은</a:t>
            </a:r>
            <a:r>
              <a:rPr lang="en-US" altLang="ko-KR" sz="1500" dirty="0">
                <a:latin typeface="+mn-ea"/>
              </a:rPr>
              <a:t> AP WIFI</a:t>
            </a:r>
            <a:r>
              <a:rPr lang="ko-KR" altLang="en-US" sz="1500" dirty="0">
                <a:latin typeface="+mn-ea"/>
              </a:rPr>
              <a:t>를 연결하여 웹에서 가변저항의 값을 바로 알아내거나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실시간으로 바꾸는 영상입니다</a:t>
            </a:r>
            <a:r>
              <a:rPr lang="en-US" altLang="ko-KR" sz="1500" dirty="0">
                <a:latin typeface="+mn-ea"/>
              </a:rPr>
              <a:t>. (</a:t>
            </a:r>
            <a:r>
              <a:rPr lang="ko-KR" altLang="en-US" sz="1500" dirty="0">
                <a:latin typeface="+mn-ea"/>
              </a:rPr>
              <a:t>추가로 </a:t>
            </a:r>
            <a:r>
              <a:rPr lang="en-US" altLang="ko-KR" sz="1500" dirty="0">
                <a:latin typeface="+mn-ea"/>
              </a:rPr>
              <a:t>LED</a:t>
            </a:r>
            <a:r>
              <a:rPr lang="ko-KR" altLang="en-US" sz="1500" dirty="0">
                <a:latin typeface="+mn-ea"/>
              </a:rPr>
              <a:t>도 켰다가 끌 수도 있습니다</a:t>
            </a:r>
            <a:r>
              <a:rPr lang="en-US" altLang="ko-KR" sz="1500" dirty="0">
                <a:latin typeface="+mn-ea"/>
              </a:rPr>
              <a:t>.)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영상을 보시면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만들어진 아이피 주소를 입력해서 폰으로 제어하는 것을 볼 수 있습니다</a:t>
            </a:r>
            <a:r>
              <a:rPr lang="en-US" altLang="ko-KR" sz="1500" dirty="0">
                <a:latin typeface="+mn-ea"/>
              </a:rPr>
              <a:t>.</a:t>
            </a:r>
            <a:r>
              <a:rPr lang="ko-KR" altLang="en-US" sz="1500" dirty="0">
                <a:latin typeface="+mn-ea"/>
              </a:rPr>
              <a:t> </a:t>
            </a:r>
            <a:endParaRPr lang="en-US" altLang="ko-KR" sz="1500" dirty="0"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주소는 실습 동영상을 확인할 수 있는 제 유튜브 주소입니다</a:t>
            </a:r>
            <a:r>
              <a:rPr lang="en-US" altLang="ko-KR" sz="15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8E74F-2F63-44E2-94C7-065C687AB72E}"/>
              </a:ext>
            </a:extLst>
          </p:cNvPr>
          <p:cNvSpPr txBox="1"/>
          <p:nvPr/>
        </p:nvSpPr>
        <p:spPr>
          <a:xfrm>
            <a:off x="231005" y="244068"/>
            <a:ext cx="3972560" cy="707886"/>
          </a:xfrm>
          <a:prstGeom prst="rect">
            <a:avLst/>
          </a:prstGeom>
          <a:solidFill>
            <a:srgbClr val="8EA8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실습영상</a:t>
            </a:r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57291-D755-4C96-9E9F-F93868B8489B}"/>
              </a:ext>
            </a:extLst>
          </p:cNvPr>
          <p:cNvSpPr txBox="1"/>
          <p:nvPr/>
        </p:nvSpPr>
        <p:spPr>
          <a:xfrm>
            <a:off x="4203564" y="4133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https://youtu.be/HBXQ1ZxnsHo</a:t>
            </a:r>
            <a:endParaRPr lang="ko-KR" altLang="en-US" dirty="0"/>
          </a:p>
        </p:txBody>
      </p:sp>
      <p:pic>
        <p:nvPicPr>
          <p:cNvPr id="2" name="온라인 미디어 1" title="D1mini(IOT 응용, 3주차 과제 1번)">
            <a:hlinkClick r:id="" action="ppaction://media"/>
            <a:extLst>
              <a:ext uri="{FF2B5EF4-FFF2-40B4-BE49-F238E27FC236}">
                <a16:creationId xmlns:a16="http://schemas.microsoft.com/office/drawing/2014/main" id="{557BB6E0-CAA9-4AFD-9CF6-95A895EB29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03564" y="1711427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43CB101-5312-4219-A4CE-64A6EE5E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아두이노</a:t>
            </a:r>
            <a:r>
              <a:rPr lang="en-US" altLang="ko-KR" sz="4000" b="1" dirty="0">
                <a:solidFill>
                  <a:srgbClr val="FFFFFF"/>
                </a:solidFill>
              </a:rPr>
              <a:t> </a:t>
            </a:r>
            <a:r>
              <a:rPr lang="ko-KR" altLang="en-US" sz="4000" b="1" dirty="0">
                <a:solidFill>
                  <a:srgbClr val="FFFFFF"/>
                </a:solidFill>
              </a:rPr>
              <a:t>코드</a:t>
            </a:r>
            <a:r>
              <a:rPr lang="en-US" altLang="ko-KR" sz="4000" b="1" dirty="0">
                <a:solidFill>
                  <a:srgbClr val="FFFFFF"/>
                </a:solidFill>
              </a:rPr>
              <a:t>(</a:t>
            </a:r>
            <a:r>
              <a:rPr lang="ko-KR" altLang="en-US" sz="4000" b="1" dirty="0">
                <a:solidFill>
                  <a:srgbClr val="FFFFFF"/>
                </a:solidFill>
              </a:rPr>
              <a:t>스케치</a:t>
            </a:r>
            <a:r>
              <a:rPr lang="en-US" altLang="ko-KR" sz="4000" b="1" dirty="0">
                <a:solidFill>
                  <a:srgbClr val="FFFFFF"/>
                </a:solidFill>
              </a:rPr>
              <a:t>)</a:t>
            </a:r>
            <a:r>
              <a:rPr lang="ko-KR" altLang="en-US" sz="4000" b="1" dirty="0">
                <a:solidFill>
                  <a:srgbClr val="FFFFFF"/>
                </a:solidFill>
              </a:rPr>
              <a:t>와 블록</a:t>
            </a:r>
            <a:endParaRPr lang="en-US" altLang="ko-KR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세로 텍스트 개체 틀 5">
            <a:extLst>
              <a:ext uri="{FF2B5EF4-FFF2-40B4-BE49-F238E27FC236}">
                <a16:creationId xmlns:a16="http://schemas.microsoft.com/office/drawing/2014/main" id="{4D793A68-52A3-480E-998A-568BFB4C7AD9}"/>
              </a:ext>
            </a:extLst>
          </p:cNvPr>
          <p:cNvSpPr txBox="1">
            <a:spLocks/>
          </p:cNvSpPr>
          <p:nvPr/>
        </p:nvSpPr>
        <p:spPr>
          <a:xfrm>
            <a:off x="7147546" y="2960606"/>
            <a:ext cx="4962567" cy="3277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500" dirty="0">
                <a:latin typeface="+mn-ea"/>
              </a:rPr>
              <a:t>왼쪽 사진의 </a:t>
            </a:r>
            <a:r>
              <a:rPr lang="ko-KR" altLang="en-US" sz="1500" dirty="0" err="1">
                <a:latin typeface="+mn-ea"/>
              </a:rPr>
              <a:t>아두이노</a:t>
            </a:r>
            <a:r>
              <a:rPr lang="ko-KR" altLang="en-US" sz="1500" dirty="0">
                <a:latin typeface="+mn-ea"/>
              </a:rPr>
              <a:t> 스케치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코드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는 바로 옆에 보이는 블록으로 만든 것을 다시 코드로 바꾼 것입니다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팅커캐드</a:t>
            </a:r>
            <a:r>
              <a:rPr lang="ko-KR" altLang="en-US" sz="1500" dirty="0">
                <a:latin typeface="+mn-ea"/>
              </a:rPr>
              <a:t> 사이트에서 만들 수 있으며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간단한 클릭으로 손쉽게 만들 수 있습니다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latinLnBrk="0"/>
            <a:endParaRPr lang="en-US" altLang="ko-KR" sz="1500" dirty="0">
              <a:latin typeface="+mn-ea"/>
            </a:endParaRPr>
          </a:p>
          <a:p>
            <a:pPr latinLnBrk="0"/>
            <a:r>
              <a:rPr lang="ko-KR" altLang="en-US" sz="1500" dirty="0">
                <a:latin typeface="+mn-ea"/>
              </a:rPr>
              <a:t>이렇게 만들어진 코드는 따로 </a:t>
            </a:r>
            <a:r>
              <a:rPr lang="ko-KR" altLang="en-US" sz="1500" dirty="0" err="1">
                <a:latin typeface="+mn-ea"/>
              </a:rPr>
              <a:t>아두이노</a:t>
            </a:r>
            <a:r>
              <a:rPr lang="ko-KR" altLang="en-US" sz="1500" dirty="0">
                <a:latin typeface="+mn-ea"/>
              </a:rPr>
              <a:t> 보드에 </a:t>
            </a:r>
            <a:r>
              <a:rPr lang="ko-KR" altLang="en-US" sz="1500" dirty="0" err="1">
                <a:latin typeface="+mn-ea"/>
              </a:rPr>
              <a:t>업로딩</a:t>
            </a:r>
            <a:r>
              <a:rPr lang="ko-KR" altLang="en-US" sz="1500" dirty="0">
                <a:latin typeface="+mn-ea"/>
              </a:rPr>
              <a:t> 하지 않고도 시뮬레이션을 할 수 있습니다</a:t>
            </a:r>
            <a:r>
              <a:rPr lang="en-US" altLang="ko-KR" sz="1500" dirty="0">
                <a:latin typeface="+mn-ea"/>
              </a:rPr>
              <a:t>. (</a:t>
            </a:r>
            <a:r>
              <a:rPr lang="ko-KR" altLang="en-US" sz="1500" dirty="0">
                <a:latin typeface="+mn-ea"/>
              </a:rPr>
              <a:t>이 코드는 시리얼모니터에 </a:t>
            </a:r>
            <a:r>
              <a:rPr lang="en-US" altLang="ko-KR" sz="1500" dirty="0">
                <a:latin typeface="+mn-ea"/>
              </a:rPr>
              <a:t>POT </a:t>
            </a:r>
            <a:r>
              <a:rPr lang="ko-KR" altLang="en-US" sz="1500" dirty="0">
                <a:latin typeface="+mn-ea"/>
              </a:rPr>
              <a:t>값과 </a:t>
            </a:r>
            <a:r>
              <a:rPr lang="en-US" altLang="ko-KR" sz="1500" dirty="0">
                <a:latin typeface="+mn-ea"/>
              </a:rPr>
              <a:t>MAP</a:t>
            </a:r>
            <a:r>
              <a:rPr lang="ko-KR" altLang="en-US" sz="1500" dirty="0">
                <a:latin typeface="+mn-ea"/>
              </a:rPr>
              <a:t>값을 나타낼 수 있습니다</a:t>
            </a:r>
            <a:r>
              <a:rPr lang="en-US" altLang="ko-KR" sz="1500" dirty="0">
                <a:latin typeface="+mn-ea"/>
              </a:rPr>
              <a:t>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CF9D6-6C40-4373-9D33-2916B2B9E132}"/>
              </a:ext>
            </a:extLst>
          </p:cNvPr>
          <p:cNvSpPr txBox="1"/>
          <p:nvPr/>
        </p:nvSpPr>
        <p:spPr>
          <a:xfrm>
            <a:off x="4272932" y="2753936"/>
            <a:ext cx="287461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int</a:t>
            </a:r>
            <a:r>
              <a:rPr lang="ko-KR" altLang="en-US" sz="1000" dirty="0"/>
              <a:t> POT = 0;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int</a:t>
            </a:r>
            <a:r>
              <a:rPr lang="ko-KR" altLang="en-US" sz="1000" dirty="0"/>
              <a:t> MPOT = 0;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setup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(A0, INPUT);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Serial.begin</a:t>
            </a:r>
            <a:r>
              <a:rPr lang="ko-KR" altLang="en-US" sz="1000" dirty="0"/>
              <a:t>(9600);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pinMode</a:t>
            </a:r>
            <a:r>
              <a:rPr lang="ko-KR" altLang="en-US" sz="1000" dirty="0"/>
              <a:t>(6, OUTPUT);</a:t>
            </a:r>
          </a:p>
          <a:p>
            <a:r>
              <a:rPr lang="ko-KR" altLang="en-US" sz="1000" dirty="0"/>
              <a:t>}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loop</a:t>
            </a:r>
            <a:r>
              <a:rPr lang="ko-KR" altLang="en-US" sz="1000" dirty="0"/>
              <a:t>()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POT = </a:t>
            </a:r>
            <a:r>
              <a:rPr lang="ko-KR" altLang="en-US" sz="1000" dirty="0" err="1"/>
              <a:t>analogRead</a:t>
            </a:r>
            <a:r>
              <a:rPr lang="ko-KR" altLang="en-US" sz="1000" dirty="0"/>
              <a:t>(A0);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Serial.print</a:t>
            </a:r>
            <a:r>
              <a:rPr lang="ko-KR" altLang="en-US" sz="1000" dirty="0"/>
              <a:t>("POT: ");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Serial.print</a:t>
            </a:r>
            <a:r>
              <a:rPr lang="ko-KR" altLang="en-US" sz="1000" dirty="0"/>
              <a:t>(POT);</a:t>
            </a:r>
          </a:p>
          <a:p>
            <a:r>
              <a:rPr lang="ko-KR" altLang="en-US" sz="1000" dirty="0"/>
              <a:t>  MPOT = </a:t>
            </a:r>
            <a:r>
              <a:rPr lang="ko-KR" altLang="en-US" sz="1000" dirty="0" err="1"/>
              <a:t>map</a:t>
            </a:r>
            <a:r>
              <a:rPr lang="ko-KR" altLang="en-US" sz="1000" dirty="0"/>
              <a:t>(POT, 0, 1023, 0, 255);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analogWrite</a:t>
            </a:r>
            <a:r>
              <a:rPr lang="ko-KR" altLang="en-US" sz="1000" dirty="0"/>
              <a:t>(6, MPOT);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Serial.print</a:t>
            </a:r>
            <a:r>
              <a:rPr lang="ko-KR" altLang="en-US" sz="1000" dirty="0"/>
              <a:t>(" MAP: ");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Serial.print</a:t>
            </a:r>
            <a:r>
              <a:rPr lang="ko-KR" altLang="en-US" sz="1000" dirty="0"/>
              <a:t>(MPOT);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delay</a:t>
            </a:r>
            <a:r>
              <a:rPr lang="ko-KR" altLang="en-US" sz="1000" dirty="0"/>
              <a:t>(1000); // </a:t>
            </a:r>
            <a:r>
              <a:rPr lang="ko-KR" altLang="en-US" sz="1000" dirty="0" err="1"/>
              <a:t>Wait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1000 </a:t>
            </a:r>
            <a:r>
              <a:rPr lang="ko-KR" altLang="en-US" sz="1000" dirty="0" err="1"/>
              <a:t>millisecond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3D8BF0-F46E-480C-B960-91F1C08956E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226" y="2978923"/>
            <a:ext cx="2737801" cy="32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9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1798</Words>
  <Application>Microsoft Office PowerPoint</Application>
  <PresentationFormat>와이드스크린</PresentationFormat>
  <Paragraphs>220</Paragraphs>
  <Slides>10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IOT 3주차</vt:lpstr>
      <vt:lpstr>목차</vt:lpstr>
      <vt:lpstr>3주차 과제</vt:lpstr>
      <vt:lpstr>부품 소개 및 연결</vt:lpstr>
      <vt:lpstr>아두이노 코드(스케치)-1</vt:lpstr>
      <vt:lpstr>아두이노 코드(스케치)-2</vt:lpstr>
      <vt:lpstr>아두이노 코드(스케치)-3</vt:lpstr>
      <vt:lpstr>PowerPoint 프레젠테이션</vt:lpstr>
      <vt:lpstr>아두이노 코드(스케치)와 블록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1주차</dc:title>
  <dc:creator>이가영</dc:creator>
  <cp:lastModifiedBy>이가영</cp:lastModifiedBy>
  <cp:revision>78</cp:revision>
  <dcterms:created xsi:type="dcterms:W3CDTF">2020-09-07T07:04:44Z</dcterms:created>
  <dcterms:modified xsi:type="dcterms:W3CDTF">2020-09-27T12:48:28Z</dcterms:modified>
</cp:coreProperties>
</file>