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1" r:id="rId5"/>
    <p:sldId id="272" r:id="rId6"/>
    <p:sldId id="273" r:id="rId7"/>
    <p:sldId id="274" r:id="rId8"/>
    <p:sldId id="277" r:id="rId9"/>
    <p:sldId id="26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7ED0-E61F-487F-89F9-85CFE2655FAA}" type="doc">
      <dgm:prSet loTypeId="urn:microsoft.com/office/officeart/2005/8/layout/vProcess5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54DDE4F-A40C-4C0B-A832-6F6041332307}">
      <dgm:prSet phldrT="[Text]"/>
      <dgm:spPr/>
      <dgm:t>
        <a:bodyPr/>
        <a:lstStyle/>
        <a:p>
          <a:pPr algn="ctr"/>
          <a:r>
            <a:rPr lang="en-US" dirty="0">
              <a:latin typeface="Arial Black" pitchFamily="34" charset="0"/>
            </a:rPr>
            <a:t>Building the codes </a:t>
          </a:r>
          <a:r>
            <a:rPr lang="en-US" dirty="0" smtClean="0">
              <a:latin typeface="Arial Black" pitchFamily="34" charset="0"/>
            </a:rPr>
            <a:t>for </a:t>
          </a:r>
          <a:r>
            <a:rPr lang="en-US" dirty="0">
              <a:latin typeface="Arial Black" pitchFamily="34" charset="0"/>
            </a:rPr>
            <a:t>the custom widget</a:t>
          </a:r>
        </a:p>
      </dgm:t>
    </dgm:pt>
    <dgm:pt modelId="{B5277B94-1630-4377-A142-B7376F5AC14B}" type="parTrans" cxnId="{E30CCFF4-9563-4F7C-AA67-075B347CFBE5}">
      <dgm:prSet/>
      <dgm:spPr/>
      <dgm:t>
        <a:bodyPr/>
        <a:lstStyle/>
        <a:p>
          <a:pPr algn="ctr"/>
          <a:endParaRPr lang="en-US"/>
        </a:p>
      </dgm:t>
    </dgm:pt>
    <dgm:pt modelId="{636A3B38-0EB0-40DC-BE81-340E4EB05FA1}" type="sibTrans" cxnId="{E30CCFF4-9563-4F7C-AA67-075B347CFBE5}">
      <dgm:prSet/>
      <dgm:spPr/>
      <dgm:t>
        <a:bodyPr/>
        <a:lstStyle/>
        <a:p>
          <a:pPr algn="ctr"/>
          <a:endParaRPr lang="en-US">
            <a:latin typeface="Arial Black" pitchFamily="34" charset="0"/>
          </a:endParaRPr>
        </a:p>
      </dgm:t>
    </dgm:pt>
    <dgm:pt modelId="{6F9CBA0E-CA48-4C08-9EE2-37A639137BB7}">
      <dgm:prSet phldrT="[Text]"/>
      <dgm:spPr/>
      <dgm:t>
        <a:bodyPr/>
        <a:lstStyle/>
        <a:p>
          <a:pPr algn="ctr"/>
          <a:r>
            <a:rPr lang="en-US" dirty="0">
              <a:latin typeface="Arial Black" pitchFamily="34" charset="0"/>
            </a:rPr>
            <a:t>Create a .zip file of the above files.</a:t>
          </a:r>
        </a:p>
      </dgm:t>
    </dgm:pt>
    <dgm:pt modelId="{84FA212C-DAFC-4DBE-8957-5FB2957AE9A2}" type="parTrans" cxnId="{A12B7BD9-5BF0-4AD2-8917-DB32EED1F917}">
      <dgm:prSet/>
      <dgm:spPr/>
      <dgm:t>
        <a:bodyPr/>
        <a:lstStyle/>
        <a:p>
          <a:pPr algn="ctr"/>
          <a:endParaRPr lang="en-US"/>
        </a:p>
      </dgm:t>
    </dgm:pt>
    <dgm:pt modelId="{021CC0C1-45EF-4FB8-B2B3-FB6D3C5D5EAB}" type="sibTrans" cxnId="{A12B7BD9-5BF0-4AD2-8917-DB32EED1F917}">
      <dgm:prSet/>
      <dgm:spPr/>
      <dgm:t>
        <a:bodyPr/>
        <a:lstStyle/>
        <a:p>
          <a:pPr algn="ctr"/>
          <a:endParaRPr lang="en-US">
            <a:latin typeface="Arial Black" pitchFamily="34" charset="0"/>
          </a:endParaRPr>
        </a:p>
      </dgm:t>
    </dgm:pt>
    <dgm:pt modelId="{E98E903F-A061-4E52-90F8-C7FDDCB108B9}">
      <dgm:prSet phldrT="[Text]"/>
      <dgm:spPr/>
      <dgm:t>
        <a:bodyPr/>
        <a:lstStyle/>
        <a:p>
          <a:pPr algn="ctr"/>
          <a:r>
            <a:rPr lang="en-US" dirty="0">
              <a:latin typeface="Arial Black" pitchFamily="34" charset="0"/>
            </a:rPr>
            <a:t>Upload the .zip file to the IBM </a:t>
          </a:r>
          <a:r>
            <a:rPr lang="en-US" dirty="0" err="1">
              <a:latin typeface="Arial Black" pitchFamily="34" charset="0"/>
            </a:rPr>
            <a:t>Cognos</a:t>
          </a:r>
          <a:r>
            <a:rPr lang="en-US" dirty="0">
              <a:latin typeface="Arial Black" pitchFamily="34" charset="0"/>
            </a:rPr>
            <a:t> Analytics</a:t>
          </a:r>
        </a:p>
      </dgm:t>
    </dgm:pt>
    <dgm:pt modelId="{D3EAB2B0-E9D9-4265-84BB-DFA30D992EA0}" type="parTrans" cxnId="{320E1F4D-BD3F-4493-A93C-FAB0A63A6036}">
      <dgm:prSet/>
      <dgm:spPr/>
      <dgm:t>
        <a:bodyPr/>
        <a:lstStyle/>
        <a:p>
          <a:pPr algn="ctr"/>
          <a:endParaRPr lang="en-US"/>
        </a:p>
      </dgm:t>
    </dgm:pt>
    <dgm:pt modelId="{830F0B19-C7E8-4E1C-A565-4A30F22BEB9F}" type="sibTrans" cxnId="{320E1F4D-BD3F-4493-A93C-FAB0A63A6036}">
      <dgm:prSet/>
      <dgm:spPr/>
      <dgm:t>
        <a:bodyPr/>
        <a:lstStyle/>
        <a:p>
          <a:pPr algn="ctr"/>
          <a:endParaRPr lang="en-US">
            <a:latin typeface="Arial Black" pitchFamily="34" charset="0"/>
          </a:endParaRPr>
        </a:p>
      </dgm:t>
    </dgm:pt>
    <dgm:pt modelId="{7451630C-7C59-4EA8-98A9-56BC5FDDA2B0}">
      <dgm:prSet phldrT="[Text]"/>
      <dgm:spPr/>
      <dgm:t>
        <a:bodyPr/>
        <a:lstStyle/>
        <a:p>
          <a:pPr algn="ctr"/>
          <a:r>
            <a:rPr lang="en-US" dirty="0">
              <a:latin typeface="Arial Black" pitchFamily="34" charset="0"/>
            </a:rPr>
            <a:t>JSON, JS, CSS, Images</a:t>
          </a:r>
        </a:p>
      </dgm:t>
    </dgm:pt>
    <dgm:pt modelId="{0F316C2D-3BC6-44FA-B03A-DECE7DC048A7}" type="parTrans" cxnId="{BEBAB04D-CD54-4B7A-A5C1-AB6DB1C2EBB0}">
      <dgm:prSet/>
      <dgm:spPr/>
      <dgm:t>
        <a:bodyPr/>
        <a:lstStyle/>
        <a:p>
          <a:pPr algn="ctr"/>
          <a:endParaRPr lang="en-US"/>
        </a:p>
      </dgm:t>
    </dgm:pt>
    <dgm:pt modelId="{A59016F4-FBF3-47FB-8FC1-86BAEE608D43}" type="sibTrans" cxnId="{BEBAB04D-CD54-4B7A-A5C1-AB6DB1C2EBB0}">
      <dgm:prSet/>
      <dgm:spPr/>
      <dgm:t>
        <a:bodyPr/>
        <a:lstStyle/>
        <a:p>
          <a:pPr algn="ctr"/>
          <a:endParaRPr lang="en-US"/>
        </a:p>
      </dgm:t>
    </dgm:pt>
    <dgm:pt modelId="{947FCEDC-3621-42C5-9C9E-3627843A77B5}">
      <dgm:prSet phldrT="[Text]"/>
      <dgm:spPr/>
      <dgm:t>
        <a:bodyPr/>
        <a:lstStyle/>
        <a:p>
          <a:pPr algn="ctr"/>
          <a:r>
            <a:rPr lang="en-US" dirty="0">
              <a:latin typeface="Arial Black" pitchFamily="34" charset="0"/>
            </a:rPr>
            <a:t>Create the dashboard</a:t>
          </a:r>
        </a:p>
      </dgm:t>
    </dgm:pt>
    <dgm:pt modelId="{9CDB403D-2A60-45DB-A149-C116619C586A}" type="parTrans" cxnId="{B1477CE3-3BD3-4CB1-991A-DAC1594F1446}">
      <dgm:prSet/>
      <dgm:spPr/>
      <dgm:t>
        <a:bodyPr/>
        <a:lstStyle/>
        <a:p>
          <a:pPr algn="ctr"/>
          <a:endParaRPr lang="en-US"/>
        </a:p>
      </dgm:t>
    </dgm:pt>
    <dgm:pt modelId="{D99EEA13-0331-4578-8878-8B609C646780}" type="sibTrans" cxnId="{B1477CE3-3BD3-4CB1-991A-DAC1594F1446}">
      <dgm:prSet/>
      <dgm:spPr/>
      <dgm:t>
        <a:bodyPr/>
        <a:lstStyle/>
        <a:p>
          <a:pPr algn="ctr"/>
          <a:endParaRPr lang="en-US">
            <a:latin typeface="Arial Black" pitchFamily="34" charset="0"/>
          </a:endParaRPr>
        </a:p>
      </dgm:t>
    </dgm:pt>
    <dgm:pt modelId="{9D985D82-8223-46E2-8703-1DA216CEF177}">
      <dgm:prSet phldrT="[Text]"/>
      <dgm:spPr/>
      <dgm:t>
        <a:bodyPr/>
        <a:lstStyle/>
        <a:p>
          <a:pPr algn="ctr"/>
          <a:r>
            <a:rPr lang="en-US" dirty="0">
              <a:latin typeface="Arial Black" pitchFamily="34" charset="0"/>
            </a:rPr>
            <a:t>Use the custom widget and the visualize the data</a:t>
          </a:r>
        </a:p>
      </dgm:t>
    </dgm:pt>
    <dgm:pt modelId="{817B93F6-AAF7-4882-93BA-C06FA27AE921}" type="parTrans" cxnId="{F78EAF4F-9FBA-415C-8284-AD88F51F1585}">
      <dgm:prSet/>
      <dgm:spPr/>
      <dgm:t>
        <a:bodyPr/>
        <a:lstStyle/>
        <a:p>
          <a:pPr algn="ctr"/>
          <a:endParaRPr lang="en-US"/>
        </a:p>
      </dgm:t>
    </dgm:pt>
    <dgm:pt modelId="{2ED1FDFF-1034-4AAF-85E0-413EE158C166}" type="sibTrans" cxnId="{F78EAF4F-9FBA-415C-8284-AD88F51F1585}">
      <dgm:prSet/>
      <dgm:spPr/>
      <dgm:t>
        <a:bodyPr/>
        <a:lstStyle/>
        <a:p>
          <a:pPr algn="ctr"/>
          <a:endParaRPr lang="en-US"/>
        </a:p>
      </dgm:t>
    </dgm:pt>
    <dgm:pt modelId="{9DFDD0E4-5518-4772-9508-A90A0C49665A}" type="pres">
      <dgm:prSet presAssocID="{5DAE7ED0-E61F-487F-89F9-85CFE2655FA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A10202-D9FC-46F2-A9C7-BF0E2DB199CC}" type="pres">
      <dgm:prSet presAssocID="{5DAE7ED0-E61F-487F-89F9-85CFE2655FAA}" presName="dummyMaxCanvas" presStyleCnt="0">
        <dgm:presLayoutVars/>
      </dgm:prSet>
      <dgm:spPr/>
    </dgm:pt>
    <dgm:pt modelId="{3D4BBEAD-153A-47C5-B6C4-771FF9545D1D}" type="pres">
      <dgm:prSet presAssocID="{5DAE7ED0-E61F-487F-89F9-85CFE2655FA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E1FF3-8CA3-4E86-BC2A-6ED74F3DCA5F}" type="pres">
      <dgm:prSet presAssocID="{5DAE7ED0-E61F-487F-89F9-85CFE2655FAA}" presName="FiveNodes_2" presStyleLbl="node1" presStyleIdx="1" presStyleCnt="5" custLinFactNeighborX="484" custLinFactNeighborY="3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DD280-7297-4361-B4DF-32EEC8F3D2DE}" type="pres">
      <dgm:prSet presAssocID="{5DAE7ED0-E61F-487F-89F9-85CFE2655FA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D1FD6-8EB3-4EEF-97F7-97F1C7B35CA6}" type="pres">
      <dgm:prSet presAssocID="{5DAE7ED0-E61F-487F-89F9-85CFE2655FA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86F6E-C0C5-4AC5-9618-8029D6AECC43}" type="pres">
      <dgm:prSet presAssocID="{5DAE7ED0-E61F-487F-89F9-85CFE2655FA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D2C06-2F87-470F-939F-04EF7F3F29C6}" type="pres">
      <dgm:prSet presAssocID="{5DAE7ED0-E61F-487F-89F9-85CFE2655FA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5B372-7CF7-4BD6-BE99-EDAF041FFE46}" type="pres">
      <dgm:prSet presAssocID="{5DAE7ED0-E61F-487F-89F9-85CFE2655FA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35E96-6D17-48E8-87C6-A778D9005DF4}" type="pres">
      <dgm:prSet presAssocID="{5DAE7ED0-E61F-487F-89F9-85CFE2655FA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A1B3F-ECB1-4B56-BABF-F13FF192A2C5}" type="pres">
      <dgm:prSet presAssocID="{5DAE7ED0-E61F-487F-89F9-85CFE2655FA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D5A57-44D4-49F2-8424-B04DC36D4BCE}" type="pres">
      <dgm:prSet presAssocID="{5DAE7ED0-E61F-487F-89F9-85CFE2655FA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EBAAB-2694-4AA0-B4A5-D2F4E2D7575F}" type="pres">
      <dgm:prSet presAssocID="{5DAE7ED0-E61F-487F-89F9-85CFE2655FA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9CE65-FF9C-433B-8E75-613C4A71D768}" type="pres">
      <dgm:prSet presAssocID="{5DAE7ED0-E61F-487F-89F9-85CFE2655FA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8D874-88AD-4B43-9545-8B15D7C661B8}" type="pres">
      <dgm:prSet presAssocID="{5DAE7ED0-E61F-487F-89F9-85CFE2655FA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4A5B-4D8E-4E81-B57E-2B6E4D4F1CA0}" type="pres">
      <dgm:prSet presAssocID="{5DAE7ED0-E61F-487F-89F9-85CFE2655FA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2B7BD9-5BF0-4AD2-8917-DB32EED1F917}" srcId="{5DAE7ED0-E61F-487F-89F9-85CFE2655FAA}" destId="{6F9CBA0E-CA48-4C08-9EE2-37A639137BB7}" srcOrd="1" destOrd="0" parTransId="{84FA212C-DAFC-4DBE-8957-5FB2957AE9A2}" sibTransId="{021CC0C1-45EF-4FB8-B2B3-FB6D3C5D5EAB}"/>
    <dgm:cxn modelId="{B1477CE3-3BD3-4CB1-991A-DAC1594F1446}" srcId="{5DAE7ED0-E61F-487F-89F9-85CFE2655FAA}" destId="{947FCEDC-3621-42C5-9C9E-3627843A77B5}" srcOrd="3" destOrd="0" parTransId="{9CDB403D-2A60-45DB-A149-C116619C586A}" sibTransId="{D99EEA13-0331-4578-8878-8B609C646780}"/>
    <dgm:cxn modelId="{AF7A25D5-0E33-4F07-B0B9-1844DF4C2E3C}" type="presOf" srcId="{7451630C-7C59-4EA8-98A9-56BC5FDDA2B0}" destId="{3D4BBEAD-153A-47C5-B6C4-771FF9545D1D}" srcOrd="0" destOrd="1" presId="urn:microsoft.com/office/officeart/2005/8/layout/vProcess5"/>
    <dgm:cxn modelId="{320E1F4D-BD3F-4493-A93C-FAB0A63A6036}" srcId="{5DAE7ED0-E61F-487F-89F9-85CFE2655FAA}" destId="{E98E903F-A061-4E52-90F8-C7FDDCB108B9}" srcOrd="2" destOrd="0" parTransId="{D3EAB2B0-E9D9-4265-84BB-DFA30D992EA0}" sibTransId="{830F0B19-C7E8-4E1C-A565-4A30F22BEB9F}"/>
    <dgm:cxn modelId="{D1DB5E3F-4928-4EBB-90C2-A6AA61053159}" type="presOf" srcId="{021CC0C1-45EF-4FB8-B2B3-FB6D3C5D5EAB}" destId="{EE05B372-7CF7-4BD6-BE99-EDAF041FFE46}" srcOrd="0" destOrd="0" presId="urn:microsoft.com/office/officeart/2005/8/layout/vProcess5"/>
    <dgm:cxn modelId="{7AC75F04-F62D-4358-90F9-CE5B617859C4}" type="presOf" srcId="{947FCEDC-3621-42C5-9C9E-3627843A77B5}" destId="{DDE8D874-88AD-4B43-9545-8B15D7C661B8}" srcOrd="1" destOrd="0" presId="urn:microsoft.com/office/officeart/2005/8/layout/vProcess5"/>
    <dgm:cxn modelId="{E30CCFF4-9563-4F7C-AA67-075B347CFBE5}" srcId="{5DAE7ED0-E61F-487F-89F9-85CFE2655FAA}" destId="{654DDE4F-A40C-4C0B-A832-6F6041332307}" srcOrd="0" destOrd="0" parTransId="{B5277B94-1630-4377-A142-B7376F5AC14B}" sibTransId="{636A3B38-0EB0-40DC-BE81-340E4EB05FA1}"/>
    <dgm:cxn modelId="{D8B90593-065D-4E2D-B874-84780EFDF43D}" type="presOf" srcId="{6F9CBA0E-CA48-4C08-9EE2-37A639137BB7}" destId="{48BE1FF3-8CA3-4E86-BC2A-6ED74F3DCA5F}" srcOrd="0" destOrd="0" presId="urn:microsoft.com/office/officeart/2005/8/layout/vProcess5"/>
    <dgm:cxn modelId="{0630F5FC-F4D5-44F0-BAED-6B7496561E5F}" type="presOf" srcId="{E98E903F-A061-4E52-90F8-C7FDDCB108B9}" destId="{BBB9CE65-FF9C-433B-8E75-613C4A71D768}" srcOrd="1" destOrd="0" presId="urn:microsoft.com/office/officeart/2005/8/layout/vProcess5"/>
    <dgm:cxn modelId="{F78EAF4F-9FBA-415C-8284-AD88F51F1585}" srcId="{5DAE7ED0-E61F-487F-89F9-85CFE2655FAA}" destId="{9D985D82-8223-46E2-8703-1DA216CEF177}" srcOrd="4" destOrd="0" parTransId="{817B93F6-AAF7-4882-93BA-C06FA27AE921}" sibTransId="{2ED1FDFF-1034-4AAF-85E0-413EE158C166}"/>
    <dgm:cxn modelId="{72FFCB3A-9E24-4833-B825-00EA135520D8}" type="presOf" srcId="{5DAE7ED0-E61F-487F-89F9-85CFE2655FAA}" destId="{9DFDD0E4-5518-4772-9508-A90A0C49665A}" srcOrd="0" destOrd="0" presId="urn:microsoft.com/office/officeart/2005/8/layout/vProcess5"/>
    <dgm:cxn modelId="{6C3771E4-7893-491A-B767-AE833935FC81}" type="presOf" srcId="{6F9CBA0E-CA48-4C08-9EE2-37A639137BB7}" destId="{D53EBAAB-2694-4AA0-B4A5-D2F4E2D7575F}" srcOrd="1" destOrd="0" presId="urn:microsoft.com/office/officeart/2005/8/layout/vProcess5"/>
    <dgm:cxn modelId="{39AE8A5B-9BD0-4275-9506-5EAD80079E63}" type="presOf" srcId="{947FCEDC-3621-42C5-9C9E-3627843A77B5}" destId="{51FD1FD6-8EB3-4EEF-97F7-97F1C7B35CA6}" srcOrd="0" destOrd="0" presId="urn:microsoft.com/office/officeart/2005/8/layout/vProcess5"/>
    <dgm:cxn modelId="{EE35048C-E398-488D-9CFE-51577E137D06}" type="presOf" srcId="{654DDE4F-A40C-4C0B-A832-6F6041332307}" destId="{E47D5A57-44D4-49F2-8424-B04DC36D4BCE}" srcOrd="1" destOrd="0" presId="urn:microsoft.com/office/officeart/2005/8/layout/vProcess5"/>
    <dgm:cxn modelId="{BEBAB04D-CD54-4B7A-A5C1-AB6DB1C2EBB0}" srcId="{654DDE4F-A40C-4C0B-A832-6F6041332307}" destId="{7451630C-7C59-4EA8-98A9-56BC5FDDA2B0}" srcOrd="0" destOrd="0" parTransId="{0F316C2D-3BC6-44FA-B03A-DECE7DC048A7}" sibTransId="{A59016F4-FBF3-47FB-8FC1-86BAEE608D43}"/>
    <dgm:cxn modelId="{D9C48822-34CB-4CF6-940E-C97DB3A809E4}" type="presOf" srcId="{9D985D82-8223-46E2-8703-1DA216CEF177}" destId="{BD286F6E-C0C5-4AC5-9618-8029D6AECC43}" srcOrd="0" destOrd="0" presId="urn:microsoft.com/office/officeart/2005/8/layout/vProcess5"/>
    <dgm:cxn modelId="{C2C0EEEA-0645-403B-B8AC-38CDF587EDB7}" type="presOf" srcId="{9D985D82-8223-46E2-8703-1DA216CEF177}" destId="{AEB14A5B-4D8E-4E81-B57E-2B6E4D4F1CA0}" srcOrd="1" destOrd="0" presId="urn:microsoft.com/office/officeart/2005/8/layout/vProcess5"/>
    <dgm:cxn modelId="{21867071-6D8D-4AC5-BBCD-9F4C7A60A13D}" type="presOf" srcId="{636A3B38-0EB0-40DC-BE81-340E4EB05FA1}" destId="{2E2D2C06-2F87-470F-939F-04EF7F3F29C6}" srcOrd="0" destOrd="0" presId="urn:microsoft.com/office/officeart/2005/8/layout/vProcess5"/>
    <dgm:cxn modelId="{A287B439-317A-41F6-8417-21ADC93BA255}" type="presOf" srcId="{D99EEA13-0331-4578-8878-8B609C646780}" destId="{F64A1B3F-ECB1-4B56-BABF-F13FF192A2C5}" srcOrd="0" destOrd="0" presId="urn:microsoft.com/office/officeart/2005/8/layout/vProcess5"/>
    <dgm:cxn modelId="{25FE4F18-7E5F-47F1-B023-AAE835182870}" type="presOf" srcId="{7451630C-7C59-4EA8-98A9-56BC5FDDA2B0}" destId="{E47D5A57-44D4-49F2-8424-B04DC36D4BCE}" srcOrd="1" destOrd="1" presId="urn:microsoft.com/office/officeart/2005/8/layout/vProcess5"/>
    <dgm:cxn modelId="{E5B81FD6-9A93-4373-B7F0-C7A5EE7F61D6}" type="presOf" srcId="{830F0B19-C7E8-4E1C-A565-4A30F22BEB9F}" destId="{EBF35E96-6D17-48E8-87C6-A778D9005DF4}" srcOrd="0" destOrd="0" presId="urn:microsoft.com/office/officeart/2005/8/layout/vProcess5"/>
    <dgm:cxn modelId="{8E95BDA4-053A-4FB5-B50F-DE8F336C4190}" type="presOf" srcId="{E98E903F-A061-4E52-90F8-C7FDDCB108B9}" destId="{EF3DD280-7297-4361-B4DF-32EEC8F3D2DE}" srcOrd="0" destOrd="0" presId="urn:microsoft.com/office/officeart/2005/8/layout/vProcess5"/>
    <dgm:cxn modelId="{BBF87C9E-1416-4082-ACD2-C4E282CEA2FD}" type="presOf" srcId="{654DDE4F-A40C-4C0B-A832-6F6041332307}" destId="{3D4BBEAD-153A-47C5-B6C4-771FF9545D1D}" srcOrd="0" destOrd="0" presId="urn:microsoft.com/office/officeart/2005/8/layout/vProcess5"/>
    <dgm:cxn modelId="{0B12D2ED-2FA6-4A58-AC74-24578DF3FA0B}" type="presParOf" srcId="{9DFDD0E4-5518-4772-9508-A90A0C49665A}" destId="{76A10202-D9FC-46F2-A9C7-BF0E2DB199CC}" srcOrd="0" destOrd="0" presId="urn:microsoft.com/office/officeart/2005/8/layout/vProcess5"/>
    <dgm:cxn modelId="{ED59F97F-E76F-4B72-BF3C-CC44A57C6F6C}" type="presParOf" srcId="{9DFDD0E4-5518-4772-9508-A90A0C49665A}" destId="{3D4BBEAD-153A-47C5-B6C4-771FF9545D1D}" srcOrd="1" destOrd="0" presId="urn:microsoft.com/office/officeart/2005/8/layout/vProcess5"/>
    <dgm:cxn modelId="{687BFA94-DEA3-4FEB-B243-C3F90FF620C3}" type="presParOf" srcId="{9DFDD0E4-5518-4772-9508-A90A0C49665A}" destId="{48BE1FF3-8CA3-4E86-BC2A-6ED74F3DCA5F}" srcOrd="2" destOrd="0" presId="urn:microsoft.com/office/officeart/2005/8/layout/vProcess5"/>
    <dgm:cxn modelId="{A1B5509E-F373-4902-AC88-731697205349}" type="presParOf" srcId="{9DFDD0E4-5518-4772-9508-A90A0C49665A}" destId="{EF3DD280-7297-4361-B4DF-32EEC8F3D2DE}" srcOrd="3" destOrd="0" presId="urn:microsoft.com/office/officeart/2005/8/layout/vProcess5"/>
    <dgm:cxn modelId="{ED237ACF-738E-43D4-9112-C09D6572C186}" type="presParOf" srcId="{9DFDD0E4-5518-4772-9508-A90A0C49665A}" destId="{51FD1FD6-8EB3-4EEF-97F7-97F1C7B35CA6}" srcOrd="4" destOrd="0" presId="urn:microsoft.com/office/officeart/2005/8/layout/vProcess5"/>
    <dgm:cxn modelId="{2615305B-8F83-4D8F-A536-4C4BF02EF441}" type="presParOf" srcId="{9DFDD0E4-5518-4772-9508-A90A0C49665A}" destId="{BD286F6E-C0C5-4AC5-9618-8029D6AECC43}" srcOrd="5" destOrd="0" presId="urn:microsoft.com/office/officeart/2005/8/layout/vProcess5"/>
    <dgm:cxn modelId="{0D069331-8CC1-46F8-B333-8984B7F77F52}" type="presParOf" srcId="{9DFDD0E4-5518-4772-9508-A90A0C49665A}" destId="{2E2D2C06-2F87-470F-939F-04EF7F3F29C6}" srcOrd="6" destOrd="0" presId="urn:microsoft.com/office/officeart/2005/8/layout/vProcess5"/>
    <dgm:cxn modelId="{D6FC1A98-E54A-4D60-A886-95260C55CE3D}" type="presParOf" srcId="{9DFDD0E4-5518-4772-9508-A90A0C49665A}" destId="{EE05B372-7CF7-4BD6-BE99-EDAF041FFE46}" srcOrd="7" destOrd="0" presId="urn:microsoft.com/office/officeart/2005/8/layout/vProcess5"/>
    <dgm:cxn modelId="{E9EC85A8-7482-43FD-962C-63C6886048FE}" type="presParOf" srcId="{9DFDD0E4-5518-4772-9508-A90A0C49665A}" destId="{EBF35E96-6D17-48E8-87C6-A778D9005DF4}" srcOrd="8" destOrd="0" presId="urn:microsoft.com/office/officeart/2005/8/layout/vProcess5"/>
    <dgm:cxn modelId="{708F40D9-1D40-4999-B3EA-539E1DEA6179}" type="presParOf" srcId="{9DFDD0E4-5518-4772-9508-A90A0C49665A}" destId="{F64A1B3F-ECB1-4B56-BABF-F13FF192A2C5}" srcOrd="9" destOrd="0" presId="urn:microsoft.com/office/officeart/2005/8/layout/vProcess5"/>
    <dgm:cxn modelId="{13119463-61C6-494A-A9B2-48B140D7E295}" type="presParOf" srcId="{9DFDD0E4-5518-4772-9508-A90A0C49665A}" destId="{E47D5A57-44D4-49F2-8424-B04DC36D4BCE}" srcOrd="10" destOrd="0" presId="urn:microsoft.com/office/officeart/2005/8/layout/vProcess5"/>
    <dgm:cxn modelId="{C708CC85-6D71-4F4D-9C0A-6240B8D0EDE6}" type="presParOf" srcId="{9DFDD0E4-5518-4772-9508-A90A0C49665A}" destId="{D53EBAAB-2694-4AA0-B4A5-D2F4E2D7575F}" srcOrd="11" destOrd="0" presId="urn:microsoft.com/office/officeart/2005/8/layout/vProcess5"/>
    <dgm:cxn modelId="{B60A3804-8C5E-4950-B8C6-055E9A7E7A4B}" type="presParOf" srcId="{9DFDD0E4-5518-4772-9508-A90A0C49665A}" destId="{BBB9CE65-FF9C-433B-8E75-613C4A71D768}" srcOrd="12" destOrd="0" presId="urn:microsoft.com/office/officeart/2005/8/layout/vProcess5"/>
    <dgm:cxn modelId="{4965C4B6-65EE-45B6-8B09-E3DCA39F4677}" type="presParOf" srcId="{9DFDD0E4-5518-4772-9508-A90A0C49665A}" destId="{DDE8D874-88AD-4B43-9545-8B15D7C661B8}" srcOrd="13" destOrd="0" presId="urn:microsoft.com/office/officeart/2005/8/layout/vProcess5"/>
    <dgm:cxn modelId="{67BAA13A-6207-4492-91AB-F9DC7690E602}" type="presParOf" srcId="{9DFDD0E4-5518-4772-9508-A90A0C49665A}" destId="{AEB14A5B-4D8E-4E81-B57E-2B6E4D4F1CA0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YANANGKUSH/CognosCustomWidget-LiveDataStream" TargetMode="External"/><Relationship Id="rId4" Type="http://schemas.openxmlformats.org/officeDocument/2006/relationships/hyperlink" Target="https://github.com/IBM/cognos-dancing-dashboar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EKO\icons\Lines-PNG-Transparent-Image.png"/>
          <p:cNvPicPr>
            <a:picLocks noChangeAspect="1" noChangeArrowheads="1"/>
          </p:cNvPicPr>
          <p:nvPr/>
        </p:nvPicPr>
        <p:blipFill>
          <a:blip r:embed="rId2">
            <a:lum bright="72000" contrast="-100000"/>
          </a:blip>
          <a:srcRect/>
          <a:stretch>
            <a:fillRect/>
          </a:stretch>
        </p:blipFill>
        <p:spPr bwMode="auto">
          <a:xfrm>
            <a:off x="-152400" y="-228600"/>
            <a:ext cx="6314242" cy="723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5438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LIVE STREAMING OF DEVICES/SENSOR DATA USING CUSTOM WIDGETS WITHIN COGNOS DASHBOARD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Semester, 2019</a:t>
            </a:r>
          </a:p>
          <a:p>
            <a:r>
              <a:rPr lang="en-US" dirty="0" smtClean="0"/>
              <a:t>Dept. of CSE, ECE, EE</a:t>
            </a:r>
            <a:endParaRPr lang="en-US" dirty="0"/>
          </a:p>
        </p:txBody>
      </p:sp>
      <p:pic>
        <p:nvPicPr>
          <p:cNvPr id="1026" name="Picture 2" descr="D:\KU_Logo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3200400" cy="1116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D:\KU_Logo\IBM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100" y="152400"/>
            <a:ext cx="20955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19200" y="3810000"/>
            <a:ext cx="6858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Members: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 err="1" smtClean="0">
                <a:latin typeface="+mj-lt"/>
                <a:ea typeface="+mj-ea"/>
                <a:cs typeface="+mj-cs"/>
              </a:rPr>
              <a:t>Gyanangkush</a:t>
            </a:r>
            <a:r>
              <a:rPr lang="en-US" sz="1600" baseline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baseline="0" dirty="0" err="1" smtClean="0">
                <a:latin typeface="+mj-lt"/>
                <a:ea typeface="+mj-ea"/>
                <a:cs typeface="+mj-cs"/>
              </a:rPr>
              <a:t>Borgohain</a:t>
            </a:r>
            <a:r>
              <a:rPr lang="en-US" sz="1600" baseline="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1600" baseline="0" dirty="0" err="1" smtClean="0">
                <a:latin typeface="+mj-lt"/>
                <a:ea typeface="+mj-ea"/>
                <a:cs typeface="+mj-cs"/>
              </a:rPr>
              <a:t>Bhaskas</a:t>
            </a:r>
            <a:r>
              <a:rPr lang="en-US" sz="1600" baseline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baseline="0" dirty="0" err="1" smtClean="0">
                <a:latin typeface="+mj-lt"/>
                <a:ea typeface="+mj-ea"/>
                <a:cs typeface="+mj-cs"/>
              </a:rPr>
              <a:t>Jyoti</a:t>
            </a:r>
            <a:r>
              <a:rPr lang="en-US" sz="1600" baseline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baseline="0" dirty="0" err="1" smtClean="0">
                <a:latin typeface="+mj-lt"/>
                <a:ea typeface="+mj-ea"/>
                <a:cs typeface="+mj-cs"/>
              </a:rPr>
              <a:t>Gogoi</a:t>
            </a:r>
            <a:r>
              <a:rPr lang="en-US" sz="1600" baseline="0" dirty="0" smtClean="0">
                <a:latin typeface="+mj-lt"/>
                <a:ea typeface="+mj-ea"/>
                <a:cs typeface="+mj-cs"/>
              </a:rPr>
              <a:t>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Nikita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Aditya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Joarder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lang="en-US" sz="1600" baseline="0" dirty="0" err="1" smtClean="0">
                <a:latin typeface="+mj-lt"/>
                <a:ea typeface="+mj-ea"/>
                <a:cs typeface="+mj-cs"/>
              </a:rPr>
              <a:t>Sandip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Burhagohain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Reference</a:t>
            </a:r>
            <a:endParaRPr lang="en-US" sz="2800" b="1" dirty="0"/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Source: Secondary source</a:t>
            </a:r>
          </a:p>
          <a:p>
            <a:r>
              <a:rPr lang="en-US" sz="2000" dirty="0" smtClean="0"/>
              <a:t>Link: </a:t>
            </a:r>
            <a:r>
              <a:rPr lang="en-US" sz="2000" u="sng" dirty="0" smtClean="0">
                <a:hlinkClick r:id="rId4"/>
              </a:rPr>
              <a:t>https://github.com/IBM/cognos-dancing-dashboard</a:t>
            </a:r>
            <a:endParaRPr lang="en-US" sz="2000" u="sng" dirty="0" smtClean="0"/>
          </a:p>
          <a:p>
            <a:endParaRPr lang="en-US" sz="2000" u="sng" smtClean="0"/>
          </a:p>
          <a:p>
            <a:endParaRPr lang="en-US" sz="2000" u="sng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repository link: </a:t>
            </a:r>
          </a:p>
          <a:p>
            <a:pPr algn="just"/>
            <a:r>
              <a:rPr lang="en-US" sz="2000" u="sng" dirty="0" smtClean="0">
                <a:hlinkClick r:id="rId5"/>
              </a:rPr>
              <a:t>https://github.com/GYANANGKUSH/CognosCustomWidget-LiveDataStream</a:t>
            </a:r>
            <a:endParaRPr lang="en-US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Mentors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44805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External mentors:</a:t>
            </a:r>
          </a:p>
          <a:p>
            <a:pPr lvl="1" algn="just"/>
            <a:r>
              <a:rPr lang="en-US" sz="1800" dirty="0" err="1" smtClean="0">
                <a:latin typeface="Bookman Old Style" pitchFamily="18" charset="0"/>
              </a:rPr>
              <a:t>Yogendra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err="1" smtClean="0">
                <a:latin typeface="Bookman Old Style" pitchFamily="18" charset="0"/>
              </a:rPr>
              <a:t>Solanki</a:t>
            </a:r>
            <a:endParaRPr lang="en-US" sz="1800" dirty="0" smtClean="0">
              <a:latin typeface="Bookman Old Style" pitchFamily="18" charset="0"/>
            </a:endParaRPr>
          </a:p>
          <a:p>
            <a:pPr lvl="1" algn="just"/>
            <a:r>
              <a:rPr lang="en-US" sz="1800" dirty="0" err="1" smtClean="0">
                <a:latin typeface="Bookman Old Style" pitchFamily="18" charset="0"/>
              </a:rPr>
              <a:t>Jitendra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err="1" smtClean="0">
                <a:latin typeface="Bookman Old Style" pitchFamily="18" charset="0"/>
              </a:rPr>
              <a:t>Shremali</a:t>
            </a:r>
            <a:endParaRPr lang="en-US" sz="1800" dirty="0" smtClean="0">
              <a:latin typeface="Bookman Old Style" pitchFamily="18" charset="0"/>
            </a:endParaRPr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447800"/>
            <a:ext cx="4038600" cy="44805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mentors:</a:t>
            </a:r>
          </a:p>
          <a:p>
            <a:pPr marL="548640" marR="0" lvl="1" indent="-27432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Manashee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Kalita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INTRODUCTION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48056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Live streaming of device/sensor data is a continuous process.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Data is generated from wide variety of sources.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Implementation in various manufacturing and other engineering fields.</a:t>
            </a:r>
          </a:p>
          <a:p>
            <a:pPr algn="just"/>
            <a:endParaRPr lang="en-US" sz="2200" dirty="0" smtClean="0">
              <a:latin typeface="Bookman Old Style" pitchFamily="18" charset="0"/>
            </a:endParaRPr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COMPONENT DETAILS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Cognos</a:t>
            </a:r>
            <a:r>
              <a:rPr lang="en-US" dirty="0" smtClean="0"/>
              <a:t> Analytics:</a:t>
            </a:r>
          </a:p>
          <a:p>
            <a:pPr lvl="1"/>
            <a:r>
              <a:rPr lang="en-US" dirty="0" smtClean="0"/>
              <a:t>Cloud-based business and intelligence and analytics solution.</a:t>
            </a:r>
          </a:p>
          <a:p>
            <a:pPr lvl="1"/>
            <a:r>
              <a:rPr lang="en-US" dirty="0" smtClean="0"/>
              <a:t>Used for visualization of data.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Text editors:</a:t>
            </a:r>
          </a:p>
          <a:p>
            <a:pPr lvl="1"/>
            <a:r>
              <a:rPr lang="en-US" dirty="0" smtClean="0"/>
              <a:t>Text editors for source code viewing and editing.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.  Atom IDE, Visual Studio, etc.</a:t>
            </a:r>
            <a:endParaRPr lang="en-US" dirty="0" smtClean="0"/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FEATURED TECHNOLOGIES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077200" cy="448056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CSS</a:t>
            </a:r>
            <a:r>
              <a:rPr lang="en-US" sz="2400" b="1" dirty="0" smtClean="0"/>
              <a:t>:</a:t>
            </a:r>
            <a:r>
              <a:rPr lang="en-US" sz="2400" dirty="0" smtClean="0"/>
              <a:t> Cascading Style Sheets (CSS)</a:t>
            </a:r>
          </a:p>
          <a:p>
            <a:pPr lvl="1"/>
            <a:r>
              <a:rPr lang="en-US" sz="2000" dirty="0" smtClean="0"/>
              <a:t>describes how </a:t>
            </a:r>
            <a:r>
              <a:rPr lang="en-US" sz="2000" b="1" dirty="0" smtClean="0"/>
              <a:t>HTML</a:t>
            </a:r>
            <a:r>
              <a:rPr lang="en-US" sz="2000" dirty="0" smtClean="0"/>
              <a:t> elements are to be </a:t>
            </a:r>
            <a:r>
              <a:rPr lang="en-US" sz="2000" b="1" dirty="0" smtClean="0"/>
              <a:t>displayed</a:t>
            </a:r>
            <a:endParaRPr lang="en-US" sz="21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JSON</a:t>
            </a:r>
            <a:r>
              <a:rPr lang="en-US" sz="2400" b="1" dirty="0" smtClean="0"/>
              <a:t>:</a:t>
            </a:r>
            <a:r>
              <a:rPr lang="en-US" sz="2400" dirty="0" smtClean="0"/>
              <a:t> JavaScript Object Notation</a:t>
            </a:r>
          </a:p>
          <a:p>
            <a:pPr lvl="1"/>
            <a:r>
              <a:rPr lang="en-US" sz="2000" dirty="0" smtClean="0"/>
              <a:t>a lightweight format for storing and transporting data</a:t>
            </a:r>
          </a:p>
          <a:p>
            <a:pPr lvl="1"/>
            <a:r>
              <a:rPr lang="en-US" sz="2000" dirty="0" smtClean="0"/>
              <a:t>often used when data is sent from a server to a web page</a:t>
            </a:r>
            <a:endParaRPr lang="en-US" sz="21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JS</a:t>
            </a:r>
            <a:r>
              <a:rPr lang="en-US" sz="2400" b="1" dirty="0" smtClean="0"/>
              <a:t>:</a:t>
            </a:r>
            <a:r>
              <a:rPr lang="en-US" sz="2400" dirty="0" smtClean="0"/>
              <a:t> JavaScript </a:t>
            </a:r>
            <a:r>
              <a:rPr lang="en-US" sz="1400" dirty="0" smtClean="0"/>
              <a:t>(</a:t>
            </a:r>
            <a:r>
              <a:rPr lang="en-US" sz="1400" dirty="0" err="1" smtClean="0"/>
              <a:t>JQuery</a:t>
            </a:r>
            <a:r>
              <a:rPr lang="en-US" sz="1400" dirty="0" smtClean="0"/>
              <a:t>)</a:t>
            </a:r>
          </a:p>
          <a:p>
            <a:pPr lvl="1"/>
            <a:r>
              <a:rPr lang="en-US" sz="2000" dirty="0" smtClean="0"/>
              <a:t>a JavaScript library which simplifies JavaScript programming</a:t>
            </a:r>
            <a:endParaRPr lang="en-US" sz="2100" dirty="0"/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STEPS </a:t>
            </a:r>
            <a:r>
              <a:rPr lang="en-US" sz="2400" b="1" dirty="0" smtClean="0"/>
              <a:t>AND</a:t>
            </a:r>
            <a:r>
              <a:rPr lang="en-US" b="1" dirty="0" smtClean="0"/>
              <a:t> PROCEDURE</a:t>
            </a:r>
            <a:endParaRPr lang="en-US" sz="2800" b="1" dirty="0"/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219200"/>
          <a:ext cx="7467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SCALABILITY</a:t>
            </a:r>
            <a:endParaRPr lang="en-US" sz="2800" b="1" dirty="0"/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Large scale implementation</a:t>
            </a:r>
          </a:p>
          <a:p>
            <a:pPr lvl="1"/>
            <a:r>
              <a:rPr lang="en-US" dirty="0" smtClean="0"/>
              <a:t>Manufacturing industries and other engineering fields.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Use of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boards </a:t>
            </a:r>
            <a:r>
              <a:rPr lang="en-US" sz="2000" dirty="0" smtClean="0"/>
              <a:t>and</a:t>
            </a:r>
            <a:r>
              <a:rPr lang="en-US" dirty="0" smtClean="0"/>
              <a:t> Raspberry PI </a:t>
            </a:r>
            <a:r>
              <a:rPr lang="en-US" sz="2000" dirty="0" smtClean="0"/>
              <a:t>for real sensor time data.</a:t>
            </a:r>
          </a:p>
          <a:p>
            <a:endParaRPr lang="en-US" sz="2000" dirty="0" smtClean="0"/>
          </a:p>
          <a:p>
            <a:r>
              <a:rPr lang="en-US" dirty="0" smtClean="0"/>
              <a:t>Automatic maintenance reporting</a:t>
            </a:r>
          </a:p>
          <a:p>
            <a:pPr lvl="1" algn="just"/>
            <a:r>
              <a:rPr lang="en-US" sz="2000" dirty="0" smtClean="0"/>
              <a:t>Reporting of device or environment status and generate automated reports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/>
              <a:t>CONCLUSION</a:t>
            </a:r>
            <a:endParaRPr lang="en-US" sz="2800" b="1" dirty="0"/>
          </a:p>
        </p:txBody>
      </p:sp>
      <p:pic>
        <p:nvPicPr>
          <p:cNvPr id="2050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D:\EKO\icons\blue-glow-line-png-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67400"/>
            <a:ext cx="81280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This project shows a moving chart that captures volatile data and incrementally update itself.</a:t>
            </a:r>
          </a:p>
          <a:p>
            <a:pPr algn="just"/>
            <a:r>
              <a:rPr lang="en-US" sz="2000" dirty="0" smtClean="0"/>
              <a:t>This pattern demonstrates displaying live-insights of the device health metrics within </a:t>
            </a:r>
            <a:r>
              <a:rPr lang="en-US" sz="2000" dirty="0" err="1" smtClean="0"/>
              <a:t>Cognos</a:t>
            </a:r>
            <a:r>
              <a:rPr lang="en-US" sz="2000" dirty="0" smtClean="0"/>
              <a:t> dashboard.</a:t>
            </a:r>
          </a:p>
          <a:p>
            <a:pPr algn="just"/>
            <a:r>
              <a:rPr lang="en-US" sz="2000" dirty="0"/>
              <a:t>T</a:t>
            </a:r>
            <a:r>
              <a:rPr lang="en-US" sz="2000" dirty="0" smtClean="0"/>
              <a:t>his analytics may also help in understanding the </a:t>
            </a:r>
            <a:r>
              <a:rPr lang="en-US" sz="2000" dirty="0" smtClean="0"/>
              <a:t>device </a:t>
            </a:r>
            <a:r>
              <a:rPr lang="en-US" sz="2000" smtClean="0"/>
              <a:t>or senor </a:t>
            </a:r>
            <a:r>
              <a:rPr lang="en-US" sz="2000" dirty="0" smtClean="0"/>
              <a:t>data and make effective </a:t>
            </a:r>
            <a:r>
              <a:rPr lang="en-US" sz="2000" dirty="0" smtClean="0"/>
              <a:t>decisions</a:t>
            </a:r>
            <a:r>
              <a:rPr lang="en-US" sz="2000" dirty="0" smtClean="0"/>
              <a:t>.</a:t>
            </a:r>
          </a:p>
        </p:txBody>
      </p:sp>
      <p:pic>
        <p:nvPicPr>
          <p:cNvPr id="1027" name="Picture 3" descr="C:\Users\Asus PC\Desktop\IBM_Project\IBM\xx\x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399" y="3429000"/>
            <a:ext cx="4785811" cy="265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U_Logo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3365" y="6400800"/>
            <a:ext cx="1310635" cy="457199"/>
          </a:xfrm>
          <a:prstGeom prst="rect">
            <a:avLst/>
          </a:prstGeom>
          <a:noFill/>
        </p:spPr>
      </p:pic>
      <p:pic>
        <p:nvPicPr>
          <p:cNvPr id="3076" name="Picture 4" descr="C:\Users\Asus PC\Desktop\than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735641" cy="48101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502</TotalTime>
  <Words>282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LIVE STREAMING OF DEVICES/SENSOR DATA USING CUSTOM WIDGETS WITHIN COGNOS DASHBOARD</vt:lpstr>
      <vt:lpstr>Mentors</vt:lpstr>
      <vt:lpstr>INTRODUCTION</vt:lpstr>
      <vt:lpstr>COMPONENT DETAILS</vt:lpstr>
      <vt:lpstr>FEATURED TECHNOLOGIES</vt:lpstr>
      <vt:lpstr>STEPS AND PROCEDURE</vt:lpstr>
      <vt:lpstr>SCALABILITY</vt:lpstr>
      <vt:lpstr>CONCLUSION</vt:lpstr>
      <vt:lpstr>Slide 9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GYANANGKUSH BORGOHAIN</dc:creator>
  <cp:lastModifiedBy>GYANANGKUSH PC</cp:lastModifiedBy>
  <cp:revision>105</cp:revision>
  <dcterms:created xsi:type="dcterms:W3CDTF">2006-08-16T00:00:00Z</dcterms:created>
  <dcterms:modified xsi:type="dcterms:W3CDTF">2019-11-23T06:10:05Z</dcterms:modified>
</cp:coreProperties>
</file>