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3" r:id="rId4"/>
    <p:sldMasterId id="2147483711" r:id="rId5"/>
  </p:sldMasterIdLst>
  <p:notesMasterIdLst>
    <p:notesMasterId r:id="rId7"/>
  </p:notesMasterIdLst>
  <p:sldIdLst>
    <p:sldId id="11090056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3314-8D94-4802-B4B9-CDBD3559437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8074A-130B-4221-B3E6-A4336262A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slideMaster" Target="../slideMasters/slideMaster4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slideMaster" Target="../slideMasters/slideMaster4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1.xml"/><Relationship Id="rId2" Type="http://schemas.openxmlformats.org/officeDocument/2006/relationships/slideMaster" Target="../slideMasters/slideMaster4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slideMaster" Target="../slideMasters/slideMaster4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slideMaster" Target="../slideMasters/slideMaster4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4.xml"/><Relationship Id="rId2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5.xml"/><Relationship Id="rId2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6.xml"/><Relationship Id="rId2" Type="http://schemas.openxmlformats.org/officeDocument/2006/relationships/slideMaster" Target="../slideMasters/slideMaster5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7.xml"/><Relationship Id="rId2" Type="http://schemas.openxmlformats.org/officeDocument/2006/relationships/slideMaster" Target="../slideMasters/slideMaster5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8.xml"/><Relationship Id="rId2" Type="http://schemas.openxmlformats.org/officeDocument/2006/relationships/slideMaster" Target="../slideMasters/slideMaster5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9.xml"/><Relationship Id="rId2" Type="http://schemas.openxmlformats.org/officeDocument/2006/relationships/slideMaster" Target="../slideMasters/slideMaster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0.xml"/><Relationship Id="rId2" Type="http://schemas.openxmlformats.org/officeDocument/2006/relationships/slideMaster" Target="../slideMasters/slideMaster5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1.xml"/><Relationship Id="rId2" Type="http://schemas.openxmlformats.org/officeDocument/2006/relationships/slideMaster" Target="../slideMasters/slideMaster5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2.xml"/><Relationship Id="rId2" Type="http://schemas.openxmlformats.org/officeDocument/2006/relationships/slideMaster" Target="../slideMasters/slideMaster5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3.xml"/><Relationship Id="rId2" Type="http://schemas.openxmlformats.org/officeDocument/2006/relationships/slideMaster" Target="../slideMasters/slideMaster5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4.xml"/><Relationship Id="rId2" Type="http://schemas.openxmlformats.org/officeDocument/2006/relationships/slideMaster" Target="../slideMasters/slideMaster5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5.xml"/><Relationship Id="rId2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6.xml"/><Relationship Id="rId2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3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5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6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4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09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5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8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2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55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3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2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9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16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307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1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9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67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714E8F-3677-7CAF-2974-4CEC2A884C30}"/>
              </a:ext>
            </a:extLst>
          </p:cNvPr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731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4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98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999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02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6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80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56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864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28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649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87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14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36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7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0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0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7.xm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/>
            </a:gs>
            <a:gs pos="100000">
              <a:srgbClr val="00FF00"/>
            </a:gs>
          </a:gsLst>
          <a:lin scaled="0"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E103254-E189-A79A-3E30-259FB4208D29}"/>
              </a:ext>
            </a:extLst>
          </p:cNvPr>
          <p:cNvSpPr/>
          <p:nvPr/>
        </p:nvSpPr>
        <p:spPr>
          <a:xfrm>
            <a:off x="11529319" y="5893850"/>
            <a:ext cx="662681" cy="964150"/>
          </a:xfrm>
          <a:custGeom>
            <a:avLst/>
            <a:gdLst>
              <a:gd name="connsiteX0" fmla="*/ 662681 w 662681"/>
              <a:gd name="connsiteY0" fmla="*/ 0 h 964150"/>
              <a:gd name="connsiteX1" fmla="*/ 662681 w 662681"/>
              <a:gd name="connsiteY1" fmla="*/ 964150 h 964150"/>
              <a:gd name="connsiteX2" fmla="*/ 0 w 662681"/>
              <a:gd name="connsiteY2" fmla="*/ 964150 h 964150"/>
              <a:gd name="connsiteX3" fmla="*/ 42976 w 662681"/>
              <a:gd name="connsiteY3" fmla="*/ 930998 h 964150"/>
              <a:gd name="connsiteX4" fmla="*/ 648392 w 662681"/>
              <a:gd name="connsiteY4" fmla="*/ 48603 h 96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81" h="964150">
                <a:moveTo>
                  <a:pt x="662681" y="0"/>
                </a:moveTo>
                <a:lnTo>
                  <a:pt x="662681" y="964150"/>
                </a:lnTo>
                <a:lnTo>
                  <a:pt x="0" y="964150"/>
                </a:lnTo>
                <a:lnTo>
                  <a:pt x="42976" y="930998"/>
                </a:lnTo>
                <a:cubicBezTo>
                  <a:pt x="318774" y="700608"/>
                  <a:pt x="530719" y="396336"/>
                  <a:pt x="648392" y="48603"/>
                </a:cubicBezTo>
                <a:close/>
              </a:path>
            </a:pathLst>
          </a:custGeom>
          <a:gradFill rotWithShape="1">
            <a:gsLst>
              <a:gs pos="0">
                <a:srgbClr val="FF0000"/>
              </a:gs>
              <a:gs pos="100000">
                <a:srgbClr val="00FF00"/>
              </a:gs>
            </a:gsLst>
            <a:lin scaled="0" ang="16200000"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C25A6A2-C3F9-3C41-4F93-E25EDD5AC2ED}"/>
              </a:ext>
            </a:extLst>
          </p:cNvPr>
          <p:cNvSpPr/>
          <p:nvPr/>
        </p:nvSpPr>
        <p:spPr>
          <a:xfrm>
            <a:off x="6878746" y="4802253"/>
            <a:ext cx="2207779" cy="2055747"/>
          </a:xfrm>
          <a:custGeom>
            <a:avLst/>
            <a:gdLst>
              <a:gd name="connsiteX0" fmla="*/ 41603 w 2207779"/>
              <a:gd name="connsiteY0" fmla="*/ 0 h 2055747"/>
              <a:gd name="connsiteX1" fmla="*/ 1523571 w 2207779"/>
              <a:gd name="connsiteY1" fmla="*/ 0 h 2055747"/>
              <a:gd name="connsiteX2" fmla="*/ 1495435 w 2207779"/>
              <a:gd name="connsiteY2" fmla="*/ 109427 h 2055747"/>
              <a:gd name="connsiteX3" fmla="*/ 1455336 w 2207779"/>
              <a:gd name="connsiteY3" fmla="*/ 507189 h 2055747"/>
              <a:gd name="connsiteX4" fmla="*/ 2173567 w 2207779"/>
              <a:gd name="connsiteY4" fmla="*/ 2030164 h 2055747"/>
              <a:gd name="connsiteX5" fmla="*/ 2207779 w 2207779"/>
              <a:gd name="connsiteY5" fmla="*/ 2055747 h 2055747"/>
              <a:gd name="connsiteX6" fmla="*/ 372479 w 2207779"/>
              <a:gd name="connsiteY6" fmla="*/ 2055747 h 2055747"/>
              <a:gd name="connsiteX7" fmla="*/ 269468 w 2207779"/>
              <a:gd name="connsiteY7" fmla="*/ 1841910 h 2055747"/>
              <a:gd name="connsiteX8" fmla="*/ 0 w 2207779"/>
              <a:gd name="connsiteY8" fmla="*/ 507189 h 2055747"/>
              <a:gd name="connsiteX9" fmla="*/ 17704 w 2207779"/>
              <a:gd name="connsiteY9" fmla="*/ 156594 h 205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7779" h="2055747">
                <a:moveTo>
                  <a:pt x="41603" y="0"/>
                </a:moveTo>
                <a:lnTo>
                  <a:pt x="1523571" y="0"/>
                </a:lnTo>
                <a:lnTo>
                  <a:pt x="1495435" y="109427"/>
                </a:lnTo>
                <a:cubicBezTo>
                  <a:pt x="1469143" y="237907"/>
                  <a:pt x="1455336" y="370936"/>
                  <a:pt x="1455336" y="507189"/>
                </a:cubicBezTo>
                <a:cubicBezTo>
                  <a:pt x="1455336" y="1120328"/>
                  <a:pt x="1734925" y="1668165"/>
                  <a:pt x="2173567" y="2030164"/>
                </a:cubicBezTo>
                <a:lnTo>
                  <a:pt x="2207779" y="2055747"/>
                </a:lnTo>
                <a:lnTo>
                  <a:pt x="372479" y="2055747"/>
                </a:lnTo>
                <a:lnTo>
                  <a:pt x="269468" y="1841910"/>
                </a:lnTo>
                <a:cubicBezTo>
                  <a:pt x="95951" y="1431670"/>
                  <a:pt x="0" y="980635"/>
                  <a:pt x="0" y="507189"/>
                </a:cubicBezTo>
                <a:cubicBezTo>
                  <a:pt x="0" y="388827"/>
                  <a:pt x="5998" y="271867"/>
                  <a:pt x="17704" y="15659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77000"/>
                  <a:lumMod val="62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DD16A4E-A29E-C617-646F-11AE3F069908}"/>
              </a:ext>
            </a:extLst>
          </p:cNvPr>
          <p:cNvSpPr/>
          <p:nvPr/>
        </p:nvSpPr>
        <p:spPr>
          <a:xfrm>
            <a:off x="9775143" y="1880442"/>
            <a:ext cx="2410885" cy="2823922"/>
          </a:xfrm>
          <a:custGeom>
            <a:avLst/>
            <a:gdLst>
              <a:gd name="connsiteX0" fmla="*/ 532603 w 2410885"/>
              <a:gd name="connsiteY0" fmla="*/ 0 h 2823922"/>
              <a:gd name="connsiteX1" fmla="*/ 2167068 w 2410885"/>
              <a:gd name="connsiteY1" fmla="*/ 413862 h 2823922"/>
              <a:gd name="connsiteX2" fmla="*/ 2410885 w 2410885"/>
              <a:gd name="connsiteY2" fmla="*/ 561985 h 2823922"/>
              <a:gd name="connsiteX3" fmla="*/ 2410885 w 2410885"/>
              <a:gd name="connsiteY3" fmla="*/ 2823922 h 2823922"/>
              <a:gd name="connsiteX4" fmla="*/ 2351168 w 2410885"/>
              <a:gd name="connsiteY4" fmla="*/ 2660762 h 2823922"/>
              <a:gd name="connsiteX5" fmla="*/ 532603 w 2410885"/>
              <a:gd name="connsiteY5" fmla="*/ 1455336 h 2823922"/>
              <a:gd name="connsiteX6" fmla="*/ 134841 w 2410885"/>
              <a:gd name="connsiteY6" fmla="*/ 1495433 h 2823922"/>
              <a:gd name="connsiteX7" fmla="*/ 0 w 2410885"/>
              <a:gd name="connsiteY7" fmla="*/ 1530104 h 2823922"/>
              <a:gd name="connsiteX8" fmla="*/ 0 w 2410885"/>
              <a:gd name="connsiteY8" fmla="*/ 45481 h 2823922"/>
              <a:gd name="connsiteX9" fmla="*/ 182008 w 2410885"/>
              <a:gd name="connsiteY9" fmla="*/ 17704 h 2823922"/>
              <a:gd name="connsiteX10" fmla="*/ 532603 w 2410885"/>
              <a:gd name="connsiteY10" fmla="*/ 0 h 282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0885" h="2823922">
                <a:moveTo>
                  <a:pt x="532603" y="0"/>
                </a:moveTo>
                <a:cubicBezTo>
                  <a:pt x="1124411" y="0"/>
                  <a:pt x="1681202" y="149924"/>
                  <a:pt x="2167068" y="413862"/>
                </a:cubicBezTo>
                <a:lnTo>
                  <a:pt x="2410885" y="561985"/>
                </a:lnTo>
                <a:lnTo>
                  <a:pt x="2410885" y="2823922"/>
                </a:lnTo>
                <a:lnTo>
                  <a:pt x="2351168" y="2660762"/>
                </a:lnTo>
                <a:cubicBezTo>
                  <a:pt x="2051549" y="1952384"/>
                  <a:pt x="1350122" y="1455336"/>
                  <a:pt x="532603" y="1455336"/>
                </a:cubicBezTo>
                <a:cubicBezTo>
                  <a:pt x="396350" y="1455336"/>
                  <a:pt x="263321" y="1469143"/>
                  <a:pt x="134841" y="1495433"/>
                </a:cubicBezTo>
                <a:lnTo>
                  <a:pt x="0" y="1530104"/>
                </a:lnTo>
                <a:lnTo>
                  <a:pt x="0" y="45481"/>
                </a:lnTo>
                <a:lnTo>
                  <a:pt x="182008" y="17704"/>
                </a:lnTo>
                <a:cubicBezTo>
                  <a:pt x="297280" y="5997"/>
                  <a:pt x="414241" y="0"/>
                  <a:pt x="53260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77000"/>
                  <a:lumMod val="62000"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B89314D-00EE-1EB9-DEB5-C4C0362EFDCD}"/>
              </a:ext>
            </a:extLst>
          </p:cNvPr>
          <p:cNvSpPr/>
          <p:nvPr/>
        </p:nvSpPr>
        <p:spPr>
          <a:xfrm>
            <a:off x="6920348" y="1880442"/>
            <a:ext cx="4073631" cy="2921812"/>
          </a:xfrm>
          <a:custGeom>
            <a:avLst/>
            <a:gdLst>
              <a:gd name="connsiteX0" fmla="*/ 2659734 w 3198554"/>
              <a:gd name="connsiteY0" fmla="*/ 0 h 2294163"/>
              <a:gd name="connsiteX1" fmla="*/ 2935016 w 3198554"/>
              <a:gd name="connsiteY1" fmla="*/ 13901 h 2294163"/>
              <a:gd name="connsiteX2" fmla="*/ 3198554 w 3198554"/>
              <a:gd name="connsiteY2" fmla="*/ 54122 h 2294163"/>
              <a:gd name="connsiteX3" fmla="*/ 3198554 w 3198554"/>
              <a:gd name="connsiteY3" fmla="*/ 1240924 h 2294163"/>
              <a:gd name="connsiteX4" fmla="*/ 3120565 w 3198554"/>
              <a:gd name="connsiteY4" fmla="*/ 1212379 h 2294163"/>
              <a:gd name="connsiteX5" fmla="*/ 2659734 w 3198554"/>
              <a:gd name="connsiteY5" fmla="*/ 1142708 h 2294163"/>
              <a:gd name="connsiteX6" fmla="*/ 1179713 w 3198554"/>
              <a:gd name="connsiteY6" fmla="*/ 2231569 h 2294163"/>
              <a:gd name="connsiteX7" fmla="*/ 1163619 w 3198554"/>
              <a:gd name="connsiteY7" fmla="*/ 2294163 h 2294163"/>
              <a:gd name="connsiteX8" fmla="*/ 0 w 3198554"/>
              <a:gd name="connsiteY8" fmla="*/ 2294163 h 2294163"/>
              <a:gd name="connsiteX9" fmla="*/ 22034 w 3198554"/>
              <a:gd name="connsiteY9" fmla="*/ 2149788 h 2294163"/>
              <a:gd name="connsiteX10" fmla="*/ 2659734 w 3198554"/>
              <a:gd name="connsiteY10" fmla="*/ 0 h 229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8554" h="2294163">
                <a:moveTo>
                  <a:pt x="2659734" y="0"/>
                </a:moveTo>
                <a:cubicBezTo>
                  <a:pt x="2752670" y="0"/>
                  <a:pt x="2844506" y="4709"/>
                  <a:pt x="2935016" y="13901"/>
                </a:cubicBezTo>
                <a:lnTo>
                  <a:pt x="3198554" y="54122"/>
                </a:lnTo>
                <a:lnTo>
                  <a:pt x="3198554" y="1240924"/>
                </a:lnTo>
                <a:lnTo>
                  <a:pt x="3120565" y="1212379"/>
                </a:lnTo>
                <a:cubicBezTo>
                  <a:pt x="2974989" y="1167100"/>
                  <a:pt x="2820210" y="1142708"/>
                  <a:pt x="2659734" y="1142708"/>
                </a:cubicBezTo>
                <a:cubicBezTo>
                  <a:pt x="1964339" y="1142708"/>
                  <a:pt x="1375922" y="1600739"/>
                  <a:pt x="1179713" y="2231569"/>
                </a:cubicBezTo>
                <a:lnTo>
                  <a:pt x="1163619" y="2294163"/>
                </a:lnTo>
                <a:lnTo>
                  <a:pt x="0" y="2294163"/>
                </a:lnTo>
                <a:lnTo>
                  <a:pt x="22034" y="2149788"/>
                </a:lnTo>
                <a:cubicBezTo>
                  <a:pt x="273091" y="922907"/>
                  <a:pt x="1358635" y="0"/>
                  <a:pt x="2659734" y="0"/>
                </a:cubicBezTo>
                <a:close/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9D56249-279F-EE14-E8AF-D2C6FF66AF1D}"/>
              </a:ext>
            </a:extLst>
          </p:cNvPr>
          <p:cNvSpPr/>
          <p:nvPr/>
        </p:nvSpPr>
        <p:spPr>
          <a:xfrm rot="1518949">
            <a:off x="-332167" y="-610048"/>
            <a:ext cx="2675851" cy="3225464"/>
          </a:xfrm>
          <a:custGeom>
            <a:avLst/>
            <a:gdLst>
              <a:gd name="connsiteX0" fmla="*/ 0 w 2675851"/>
              <a:gd name="connsiteY0" fmla="*/ 1136411 h 3225464"/>
              <a:gd name="connsiteX1" fmla="*/ 2402378 w 2675851"/>
              <a:gd name="connsiteY1" fmla="*/ 0 h 3225464"/>
              <a:gd name="connsiteX2" fmla="*/ 2407322 w 2675851"/>
              <a:gd name="connsiteY2" fmla="*/ 8138 h 3225464"/>
              <a:gd name="connsiteX3" fmla="*/ 2675851 w 2675851"/>
              <a:gd name="connsiteY3" fmla="*/ 1068640 h 3225464"/>
              <a:gd name="connsiteX4" fmla="*/ 1112593 w 2675851"/>
              <a:gd name="connsiteY4" fmla="*/ 3193478 h 3225464"/>
              <a:gd name="connsiteX5" fmla="*/ 988197 w 2675851"/>
              <a:gd name="connsiteY5" fmla="*/ 3225464 h 322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5851" h="3225464">
                <a:moveTo>
                  <a:pt x="0" y="1136411"/>
                </a:moveTo>
                <a:lnTo>
                  <a:pt x="2402378" y="0"/>
                </a:lnTo>
                <a:lnTo>
                  <a:pt x="2407322" y="8138"/>
                </a:lnTo>
                <a:cubicBezTo>
                  <a:pt x="2578575" y="323386"/>
                  <a:pt x="2675851" y="684653"/>
                  <a:pt x="2675851" y="1068640"/>
                </a:cubicBezTo>
                <a:cubicBezTo>
                  <a:pt x="2675851" y="2067006"/>
                  <a:pt x="2018266" y="2911785"/>
                  <a:pt x="1112593" y="3193478"/>
                </a:cubicBezTo>
                <a:lnTo>
                  <a:pt x="988197" y="322546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  <a:alpha val="8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5400000" scaled="0"/>
            <a:tileRect/>
          </a:gradFill>
          <a:ln>
            <a:solidFill>
              <a:srgbClr val="0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5DC7269-113F-D721-329A-7622D1561A7F}"/>
              </a:ext>
            </a:extLst>
          </p:cNvPr>
          <p:cNvSpPr/>
          <p:nvPr/>
        </p:nvSpPr>
        <p:spPr>
          <a:xfrm>
            <a:off x="0" y="5171436"/>
            <a:ext cx="1929491" cy="1686564"/>
          </a:xfrm>
          <a:custGeom>
            <a:avLst/>
            <a:gdLst>
              <a:gd name="connsiteX0" fmla="*/ 529309 w 1929491"/>
              <a:gd name="connsiteY0" fmla="*/ 1365 h 1686564"/>
              <a:gd name="connsiteX1" fmla="*/ 1218759 w 1929491"/>
              <a:gd name="connsiteY1" fmla="*/ 209235 h 1686564"/>
              <a:gd name="connsiteX2" fmla="*/ 1915085 w 1929491"/>
              <a:gd name="connsiteY2" fmla="*/ 1670787 h 1686564"/>
              <a:gd name="connsiteX3" fmla="*/ 1912051 w 1929491"/>
              <a:gd name="connsiteY3" fmla="*/ 1686564 h 1686564"/>
              <a:gd name="connsiteX4" fmla="*/ 0 w 1929491"/>
              <a:gd name="connsiteY4" fmla="*/ 1686564 h 1686564"/>
              <a:gd name="connsiteX5" fmla="*/ 0 w 1929491"/>
              <a:gd name="connsiteY5" fmla="*/ 76943 h 1686564"/>
              <a:gd name="connsiteX6" fmla="*/ 110144 w 1929491"/>
              <a:gd name="connsiteY6" fmla="*/ 43802 h 1686564"/>
              <a:gd name="connsiteX7" fmla="*/ 529309 w 1929491"/>
              <a:gd name="connsiteY7" fmla="*/ 1365 h 168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9491" h="1686564">
                <a:moveTo>
                  <a:pt x="529309" y="1365"/>
                </a:moveTo>
                <a:cubicBezTo>
                  <a:pt x="765242" y="11563"/>
                  <a:pt x="1002074" y="79103"/>
                  <a:pt x="1218759" y="209235"/>
                </a:cubicBezTo>
                <a:cubicBezTo>
                  <a:pt x="1738805" y="521553"/>
                  <a:pt x="1995113" y="1105706"/>
                  <a:pt x="1915085" y="1670787"/>
                </a:cubicBezTo>
                <a:lnTo>
                  <a:pt x="1912051" y="1686564"/>
                </a:lnTo>
                <a:lnTo>
                  <a:pt x="0" y="1686564"/>
                </a:lnTo>
                <a:lnTo>
                  <a:pt x="0" y="76943"/>
                </a:lnTo>
                <a:lnTo>
                  <a:pt x="110144" y="43802"/>
                </a:lnTo>
                <a:cubicBezTo>
                  <a:pt x="246512" y="9769"/>
                  <a:pt x="387749" y="-4754"/>
                  <a:pt x="529309" y="136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100000">
                <a:schemeClr val="accent1">
                  <a:lumMod val="70000"/>
                  <a:alpha val="70000"/>
                </a:schemeClr>
              </a:gs>
            </a:gsLst>
            <a:lin ang="5400000" scaled="0"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497136-1861-A1D5-995C-143F71B59B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00FF00"/>
              </a:gs>
            </a:gsLst>
            <a:lin scaled="0" ang="162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图片"/>
          <p:cNvSpPr/>
          <p:nvPr>
            <p:custDataLst>
              <p:tags r:id="rId2"/>
            </p:custDataLst>
          </p:nvPr>
        </p:nvSpPr>
        <p:spPr>
          <a:xfrm>
            <a:off x="0" y="3908505"/>
            <a:ext cx="12203512" cy="2949495"/>
          </a:xfrm>
          <a:prstGeom prst="rect">
            <a:avLst/>
          </a:prstGeom>
          <a:blipFill dpi="0" rotWithShape="0">
            <a:blip r:embed="rId6"/>
            <a:srcRect/>
            <a:stretch>
              <a:fillRect t="-156874" b="-1568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">
            <a:extLst>
              <a:ext uri="{FF2B5EF4-FFF2-40B4-BE49-F238E27FC236}">
                <a16:creationId xmlns:a16="http://schemas.microsoft.com/office/drawing/2014/main" id="{E5B56C06-2655-1113-F2B8-349BD84B478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77129" y="381124"/>
            <a:ext cx="11441213" cy="75088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科技发展现状大纲</a:t>
            </a:r>
            <a:endParaRPr lang="zh-CN" altLang="en-US" sz="3200" b="1" dirty="0">
              <a:latin typeface="+mj-ea"/>
              <a:ea typeface="+mj-ea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3" name="内容">
            <a:extLst>
              <a:ext uri="{FF2B5EF4-FFF2-40B4-BE49-F238E27FC236}">
                <a16:creationId xmlns:a16="http://schemas.microsoft.com/office/drawing/2014/main" id="{4F81AFAB-C7AE-FA9E-D0F4-E661252501B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7273" y="1275997"/>
            <a:ext cx="11420479" cy="158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/>
          <a:p>
            <a:pPr marL="228600" marR="0" lvl="0" indent="-228600" algn="just" defTabSz="914400" rtl="0" eaLnBrk="1" fontAlgn="ctr" latinLnBrk="0" hangingPunct="1">
              <a:lnSpc>
                <a:spcPct val="130000"/>
              </a:lnSpc>
              <a:spcBef>
                <a:spcPts val="750"/>
              </a:spcBef>
              <a:spcAft>
                <a:spcPts val="25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CA7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人工智能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：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AI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在商业中的应用越来越广泛，如自然语言处理、计算机视觉、深度学习等。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AI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技术在语音识别、智能客服、自动驾驶等领域有显著应用。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
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CA7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2.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CA7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物联网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：随着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5G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网络的普及，物联网技术在智能家居、智能物流、智慧城市等领域得到了广泛应用。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
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CA7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3.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CA7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区块链技术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：区块链技术的去中心化、不可篡改特性使其在数字货币、供应链管理、投票系统等领域具有巨大潜力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ea"/>
              <a:sym typeface="思源黑体 CN" panose="020B0500000000000000" pitchFamily="34" charset="-122"/>
            </a:endParaRPr>
          </a:p>
          <a:p>
            <a:pPr marL="228600" marR="0" lvl="0" indent="-228600" algn="just" defTabSz="914400" rtl="0" eaLnBrk="1" fontAlgn="ctr" latinLnBrk="0" hangingPunct="1">
              <a:lnSpc>
                <a:spcPct val="130000"/>
              </a:lnSpc>
              <a:spcBef>
                <a:spcPts val="750"/>
              </a:spcBef>
              <a:spcAft>
                <a:spcPts val="250"/>
              </a:spcAft>
              <a:buClrTx/>
              <a:buSzTx/>
              <a:buFontTx/>
              <a:buAutoNum type="arabicPeriod"/>
              <a:defRPr/>
            </a:pPr>
            <a:r>
              <a:rPr lang="en-US" altLang="zh-CN" sz="1200" dirty="0">
                <a:solidFill>
                  <a:srgbClr val="00584E"/>
                </a:solidFill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4.</a:t>
            </a:r>
            <a:r>
              <a:rPr lang="zh-CN" altLang="en-US" sz="1200" dirty="0">
                <a:solidFill>
                  <a:srgbClr val="00584E"/>
                </a:solidFill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第三方分段收费吗：大司马</a:t>
            </a:r>
            <a:endParaRPr lang="en-US" altLang="zh-CN" sz="1200" dirty="0">
              <a:solidFill>
                <a:schemeClr val="bg2"/>
              </a:solidFill>
              <a:latin typeface="+mj-ea"/>
              <a:ea typeface="+mj-ea"/>
              <a:cs typeface="+mn-ea"/>
              <a:sym typeface="思源黑体 CN" panose="020B05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56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lu"/>
      </p:transition>
    </mc:Choice>
    <mc:Fallback xmlns="">
      <p:transition spd="slow">
        <p:cover dir="lu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VER_TYPE" val="矢量"/>
  <p:tag name="TAG_COVER_THEME_COLOR" val="通用色系"/>
  <p:tag name="YOO_PPT_THEMETITLE" val="科技改变商业未来"/>
  <p:tag name="TAG_PRESENTATION_STYLE" val="科技"/>
  <p:tag name="TAG_CHATPPT_ID" val="5996ffee131b46b5b8272920c272e9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1图"/>
  <p:tag name="YOO_CHATPAGE_TYPE" val="YOO_CHATPAGE_CONTENT"/>
  <p:tag name="YOO_CHATPPT_CONTEN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IMAGE"/>
  <p:tag name="TAG_CHATSHAPE_IMAGE_FILE" val="C:\Users\11517\AppData\Roaming\BIYOO\temp\e39184a4328b4052bef5f2e02b7aaf63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CONTENT"/>
</p:tagLst>
</file>

<file path=ppt/theme/theme1.xml><?xml version="1.0" encoding="utf-8"?>
<a:theme xmlns:a="http://schemas.openxmlformats.org/drawingml/2006/main" name="Office 主题_-668516507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-1924191816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_-992933503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_-1611134446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_-1558681121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6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7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8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9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0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1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2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115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Franklin Gothic Book</vt:lpstr>
      <vt:lpstr>Franklin Gothic Medium</vt:lpstr>
      <vt:lpstr>Office 主题_-668516507</vt:lpstr>
      <vt:lpstr>Office 主题_-1924191816</vt:lpstr>
      <vt:lpstr>1_Office Theme_-992933503</vt:lpstr>
      <vt:lpstr>2_Office Theme_-1611134446</vt:lpstr>
      <vt:lpstr>Office 主题_-1558681121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涵</dc:creator>
  <cp:lastModifiedBy>YC G</cp:lastModifiedBy>
  <cp:revision>7</cp:revision>
  <dcterms:created xsi:type="dcterms:W3CDTF">2023-10-07T17:14:15Z</dcterms:created>
  <dcterms:modified xsi:type="dcterms:W3CDTF">2023-10-14T06:57:25Z</dcterms:modified>
</cp:coreProperties>
</file>