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9007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>
            <a:extLst>
              <a:ext uri="{FF2B5EF4-FFF2-40B4-BE49-F238E27FC236}">
                <a16:creationId xmlns:a16="http://schemas.microsoft.com/office/drawing/2014/main" id="{17361F10-127B-9F2E-410C-BBE1917D4EF8}"/>
              </a:ext>
            </a:extLst>
          </p:cNvPr>
          <p:cNvSpPr txBox="1"/>
          <p:nvPr/>
        </p:nvSpPr>
        <p:spPr>
          <a:xfrm>
            <a:off x="4777759" y="751222"/>
            <a:ext cx="2636482" cy="7528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A8161261-7EEA-B100-DF7E-821C33CF22D4}"/>
              </a:ext>
            </a:extLst>
          </p:cNvPr>
          <p:cNvSpPr txBox="1"/>
          <p:nvPr/>
        </p:nvSpPr>
        <p:spPr>
          <a:xfrm>
            <a:off x="4777759" y="1551563"/>
            <a:ext cx="2636482" cy="35169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2000" i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目录1">
            <a:extLst>
              <a:ext uri="{FF2B5EF4-FFF2-40B4-BE49-F238E27FC236}">
                <a16:creationId xmlns:a16="http://schemas.microsoft.com/office/drawing/2014/main" id="{A5B6C127-CEE5-978B-8EA3-7FB15FFA0DBF}"/>
              </a:ext>
            </a:extLst>
          </p:cNvPr>
          <p:cNvGrpSpPr/>
          <p:nvPr/>
        </p:nvGrpSpPr>
        <p:grpSpPr>
          <a:xfrm>
            <a:off x="967627" y="2142666"/>
            <a:ext cx="5400744" cy="640467"/>
            <a:chOff x="448969" y="2064196"/>
            <a:chExt cx="5400744" cy="640467"/>
          </a:xfrm>
        </p:grpSpPr>
        <p:sp>
          <p:nvSpPr>
            <p:cNvPr id="5" name="目录">
              <a:extLst>
                <a:ext uri="{FF2B5EF4-FFF2-40B4-BE49-F238E27FC236}">
                  <a16:creationId xmlns:a16="http://schemas.microsoft.com/office/drawing/2014/main" id="{97AAE259-43BB-26CF-E4D5-2DD51EE9ED5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科技发展概述</a:t>
              </a:r>
            </a:p>
          </p:txBody>
        </p:sp>
        <p:sp>
          <p:nvSpPr>
            <p:cNvPr id="6" name="序号">
              <a:extLst>
                <a:ext uri="{FF2B5EF4-FFF2-40B4-BE49-F238E27FC236}">
                  <a16:creationId xmlns:a16="http://schemas.microsoft.com/office/drawing/2014/main" id="{31BCC4BC-B34D-39AC-D2F1-F1D174A536E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54EBCBC-935B-663C-3836-C7E0CF19EBF1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目录2">
            <a:extLst>
              <a:ext uri="{FF2B5EF4-FFF2-40B4-BE49-F238E27FC236}">
                <a16:creationId xmlns:a16="http://schemas.microsoft.com/office/drawing/2014/main" id="{29DDDA28-CF27-DDD7-E9EB-A176DC9DA341}"/>
              </a:ext>
            </a:extLst>
          </p:cNvPr>
          <p:cNvGrpSpPr/>
          <p:nvPr/>
        </p:nvGrpSpPr>
        <p:grpSpPr>
          <a:xfrm>
            <a:off x="6331654" y="2142224"/>
            <a:ext cx="5400744" cy="640467"/>
            <a:chOff x="448969" y="2064196"/>
            <a:chExt cx="5400744" cy="640467"/>
          </a:xfrm>
        </p:grpSpPr>
        <p:sp>
          <p:nvSpPr>
            <p:cNvPr id="9" name="目录">
              <a:extLst>
                <a:ext uri="{FF2B5EF4-FFF2-40B4-BE49-F238E27FC236}">
                  <a16:creationId xmlns:a16="http://schemas.microsoft.com/office/drawing/2014/main" id="{E2FCD08A-F4E5-50AB-8B67-073FEA1169E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科技对商业的影响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" name="序号">
              <a:extLst>
                <a:ext uri="{FF2B5EF4-FFF2-40B4-BE49-F238E27FC236}">
                  <a16:creationId xmlns:a16="http://schemas.microsoft.com/office/drawing/2014/main" id="{A7C4C770-6BAE-C807-9540-050B0270AEE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30011F-3E4E-E031-DBEB-9B7F64356857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目录3">
            <a:extLst>
              <a:ext uri="{FF2B5EF4-FFF2-40B4-BE49-F238E27FC236}">
                <a16:creationId xmlns:a16="http://schemas.microsoft.com/office/drawing/2014/main" id="{5F3C9040-4B45-851A-CEAC-E2D34544DD62}"/>
              </a:ext>
            </a:extLst>
          </p:cNvPr>
          <p:cNvGrpSpPr/>
          <p:nvPr/>
        </p:nvGrpSpPr>
        <p:grpSpPr>
          <a:xfrm>
            <a:off x="962371" y="2938181"/>
            <a:ext cx="5400744" cy="640467"/>
            <a:chOff x="448969" y="2064196"/>
            <a:chExt cx="5400744" cy="640467"/>
          </a:xfrm>
        </p:grpSpPr>
        <p:sp>
          <p:nvSpPr>
            <p:cNvPr id="13" name="目录">
              <a:extLst>
                <a:ext uri="{FF2B5EF4-FFF2-40B4-BE49-F238E27FC236}">
                  <a16:creationId xmlns:a16="http://schemas.microsoft.com/office/drawing/2014/main" id="{566FA7EC-9F82-720C-D900-DDCE68C67B8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未来科技发展趋势</a:t>
              </a:r>
            </a:p>
          </p:txBody>
        </p:sp>
        <p:sp>
          <p:nvSpPr>
            <p:cNvPr id="14" name="序号">
              <a:extLst>
                <a:ext uri="{FF2B5EF4-FFF2-40B4-BE49-F238E27FC236}">
                  <a16:creationId xmlns:a16="http://schemas.microsoft.com/office/drawing/2014/main" id="{C8C9C8C4-56D0-2D5D-3C2A-D2024FA6D5C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25FFE65-B11C-2D88-554D-644050420A63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装饰">
            <a:extLst>
              <a:ext uri="{FF2B5EF4-FFF2-40B4-BE49-F238E27FC236}">
                <a16:creationId xmlns:a16="http://schemas.microsoft.com/office/drawing/2014/main" id="{1E94DC22-2710-1E1F-ABB9-6085A31FA64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9792" t="10810" r="28125" b="13570"/>
          <a:stretch/>
        </p:blipFill>
        <p:spPr>
          <a:xfrm>
            <a:off x="10426700" y="4994429"/>
            <a:ext cx="1600200" cy="1611484"/>
          </a:xfrm>
          <a:prstGeom prst="rect">
            <a:avLst/>
          </a:prstGeom>
        </p:spPr>
      </p:pic>
      <p:pic>
        <p:nvPicPr>
          <p:cNvPr id="32" name="装饰">
            <a:extLst>
              <a:ext uri="{FF2B5EF4-FFF2-40B4-BE49-F238E27FC236}">
                <a16:creationId xmlns:a16="http://schemas.microsoft.com/office/drawing/2014/main" id="{37582384-30F3-E6FE-8847-C3C91944E63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667" t="3720" r="27500" b="12269"/>
          <a:stretch/>
        </p:blipFill>
        <p:spPr>
          <a:xfrm>
            <a:off x="261278" y="170874"/>
            <a:ext cx="1543162" cy="1585249"/>
          </a:xfrm>
          <a:prstGeom prst="rect">
            <a:avLst/>
          </a:prstGeom>
        </p:spPr>
      </p:pic>
      <p:grpSp>
        <p:nvGrpSpPr>
          <p:cNvPr id="16" name="目录2">
            <a:extLst>
              <a:ext uri="{FF2B5EF4-FFF2-40B4-BE49-F238E27FC236}">
                <a16:creationId xmlns:a16="http://schemas.microsoft.com/office/drawing/2014/main" id="{C3BF2132-FFAF-038A-17A8-1276938AFA17}"/>
              </a:ext>
            </a:extLst>
          </p:cNvPr>
          <p:cNvGrpSpPr/>
          <p:nvPr/>
        </p:nvGrpSpPr>
        <p:grpSpPr>
          <a:xfrm>
            <a:off x="6331654" y="2918083"/>
            <a:ext cx="5400744" cy="640467"/>
            <a:chOff x="448969" y="2064196"/>
            <a:chExt cx="5400744" cy="640467"/>
          </a:xfrm>
        </p:grpSpPr>
        <p:sp>
          <p:nvSpPr>
            <p:cNvPr id="17" name="目录">
              <a:extLst>
                <a:ext uri="{FF2B5EF4-FFF2-40B4-BE49-F238E27FC236}">
                  <a16:creationId xmlns:a16="http://schemas.microsoft.com/office/drawing/2014/main" id="{7428CBF4-BABA-A6F0-6207-E85EFCFF5E6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科技对商业的影响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8" name="序号">
              <a:extLst>
                <a:ext uri="{FF2B5EF4-FFF2-40B4-BE49-F238E27FC236}">
                  <a16:creationId xmlns:a16="http://schemas.microsoft.com/office/drawing/2014/main" id="{9A23BF4B-D320-C707-5ACC-4BB9CA0E8F84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F67C452-BBC3-4728-A558-A6BEFA9F1ED4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目录1">
            <a:extLst>
              <a:ext uri="{FF2B5EF4-FFF2-40B4-BE49-F238E27FC236}">
                <a16:creationId xmlns:a16="http://schemas.microsoft.com/office/drawing/2014/main" id="{3ACBE43D-F1FC-0AA1-0080-5CA7987A8D02}"/>
              </a:ext>
            </a:extLst>
          </p:cNvPr>
          <p:cNvGrpSpPr/>
          <p:nvPr/>
        </p:nvGrpSpPr>
        <p:grpSpPr>
          <a:xfrm>
            <a:off x="967627" y="3768274"/>
            <a:ext cx="5400744" cy="640467"/>
            <a:chOff x="448969" y="2064196"/>
            <a:chExt cx="5400744" cy="640467"/>
          </a:xfrm>
        </p:grpSpPr>
        <p:sp>
          <p:nvSpPr>
            <p:cNvPr id="25" name="目录">
              <a:extLst>
                <a:ext uri="{FF2B5EF4-FFF2-40B4-BE49-F238E27FC236}">
                  <a16:creationId xmlns:a16="http://schemas.microsoft.com/office/drawing/2014/main" id="{60E78031-0DCD-6320-F857-654EF40504EF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科技发展概述</a:t>
              </a:r>
            </a:p>
          </p:txBody>
        </p:sp>
        <p:sp>
          <p:nvSpPr>
            <p:cNvPr id="26" name="序号">
              <a:extLst>
                <a:ext uri="{FF2B5EF4-FFF2-40B4-BE49-F238E27FC236}">
                  <a16:creationId xmlns:a16="http://schemas.microsoft.com/office/drawing/2014/main" id="{CAC0F5EA-C132-2AFC-D35F-1DA33C5040B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0956242-B2B1-B04A-8B36-79D704144E7B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目录2">
            <a:extLst>
              <a:ext uri="{FF2B5EF4-FFF2-40B4-BE49-F238E27FC236}">
                <a16:creationId xmlns:a16="http://schemas.microsoft.com/office/drawing/2014/main" id="{A8E036EC-7114-C30E-DE6E-3F166E3197CD}"/>
              </a:ext>
            </a:extLst>
          </p:cNvPr>
          <p:cNvGrpSpPr/>
          <p:nvPr/>
        </p:nvGrpSpPr>
        <p:grpSpPr>
          <a:xfrm>
            <a:off x="6331654" y="3767832"/>
            <a:ext cx="5400744" cy="640467"/>
            <a:chOff x="448969" y="2064196"/>
            <a:chExt cx="5400744" cy="640467"/>
          </a:xfrm>
        </p:grpSpPr>
        <p:sp>
          <p:nvSpPr>
            <p:cNvPr id="29" name="目录">
              <a:extLst>
                <a:ext uri="{FF2B5EF4-FFF2-40B4-BE49-F238E27FC236}">
                  <a16:creationId xmlns:a16="http://schemas.microsoft.com/office/drawing/2014/main" id="{A61663DF-EAE6-698F-6641-3C0C68FD6A0F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科技对商业的影响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序号">
              <a:extLst>
                <a:ext uri="{FF2B5EF4-FFF2-40B4-BE49-F238E27FC236}">
                  <a16:creationId xmlns:a16="http://schemas.microsoft.com/office/drawing/2014/main" id="{5808BBFC-3416-0304-5D26-5D49FBFB08B6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F34EE96-EB39-56F7-27DC-2B704CBBEB97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目录3">
            <a:extLst>
              <a:ext uri="{FF2B5EF4-FFF2-40B4-BE49-F238E27FC236}">
                <a16:creationId xmlns:a16="http://schemas.microsoft.com/office/drawing/2014/main" id="{F5146B4F-5478-1A3B-89DE-36923CADCF91}"/>
              </a:ext>
            </a:extLst>
          </p:cNvPr>
          <p:cNvGrpSpPr/>
          <p:nvPr/>
        </p:nvGrpSpPr>
        <p:grpSpPr>
          <a:xfrm>
            <a:off x="962371" y="4600735"/>
            <a:ext cx="5400744" cy="640467"/>
            <a:chOff x="448969" y="2064196"/>
            <a:chExt cx="5400744" cy="640467"/>
          </a:xfrm>
        </p:grpSpPr>
        <p:sp>
          <p:nvSpPr>
            <p:cNvPr id="35" name="目录">
              <a:extLst>
                <a:ext uri="{FF2B5EF4-FFF2-40B4-BE49-F238E27FC236}">
                  <a16:creationId xmlns:a16="http://schemas.microsoft.com/office/drawing/2014/main" id="{1E11E4C6-174C-7D50-9451-600825182FF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未来科技发展趋势</a:t>
              </a:r>
            </a:p>
          </p:txBody>
        </p:sp>
        <p:sp>
          <p:nvSpPr>
            <p:cNvPr id="36" name="序号">
              <a:extLst>
                <a:ext uri="{FF2B5EF4-FFF2-40B4-BE49-F238E27FC236}">
                  <a16:creationId xmlns:a16="http://schemas.microsoft.com/office/drawing/2014/main" id="{E522128D-7911-234E-B0C8-73A648E9594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80DAB20-A5DD-EF3E-3F31-8EA5904F7028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目录2">
            <a:extLst>
              <a:ext uri="{FF2B5EF4-FFF2-40B4-BE49-F238E27FC236}">
                <a16:creationId xmlns:a16="http://schemas.microsoft.com/office/drawing/2014/main" id="{CF499C1D-4F7E-3920-B163-C8428AC501CC}"/>
              </a:ext>
            </a:extLst>
          </p:cNvPr>
          <p:cNvGrpSpPr/>
          <p:nvPr/>
        </p:nvGrpSpPr>
        <p:grpSpPr>
          <a:xfrm>
            <a:off x="6331654" y="4580637"/>
            <a:ext cx="5400744" cy="640467"/>
            <a:chOff x="448969" y="2064196"/>
            <a:chExt cx="5400744" cy="640467"/>
          </a:xfrm>
        </p:grpSpPr>
        <p:sp>
          <p:nvSpPr>
            <p:cNvPr id="39" name="目录">
              <a:extLst>
                <a:ext uri="{FF2B5EF4-FFF2-40B4-BE49-F238E27FC236}">
                  <a16:creationId xmlns:a16="http://schemas.microsoft.com/office/drawing/2014/main" id="{EDC2BE5A-EE92-2A4F-5F90-0799D78C8AD9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科技对商业的影响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0" name="序号">
              <a:extLst>
                <a:ext uri="{FF2B5EF4-FFF2-40B4-BE49-F238E27FC236}">
                  <a16:creationId xmlns:a16="http://schemas.microsoft.com/office/drawing/2014/main" id="{27BCD4E6-CF3D-C6FC-9EE3-B542FD914286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5ADDCBF-7FA7-4623-3469-75DC05ACDF48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12627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ATL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44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2023-10-13T13:11:43Z</dcterms:modified>
</cp:coreProperties>
</file>