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3" r:id="rId4"/>
    <p:sldMasterId id="2147483711" r:id="rId5"/>
  </p:sldMasterIdLst>
  <p:notesMasterIdLst>
    <p:notesMasterId r:id="rId7"/>
  </p:notesMasterIdLst>
  <p:sldIdLst>
    <p:sldId id="11090075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tags" Target="tags/tag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13314-8D94-4802-B4B9-CDBD3559437F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8074A-130B-4221-B3E6-A4336262A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3.xml"/><Relationship Id="rId2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4.xml"/><Relationship Id="rId2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5.xml"/><Relationship Id="rId2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6.xml"/><Relationship Id="rId2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7.xml"/><Relationship Id="rId2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8.xml"/><Relationship Id="rId2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9.xml"/><Relationship Id="rId2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0.xml"/><Relationship Id="rId2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1.xml"/><Relationship Id="rId2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2.xml"/><Relationship Id="rId2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3.xml"/><Relationship Id="rId2" Type="http://schemas.openxmlformats.org/officeDocument/2006/relationships/slideMaster" Target="../slideMasters/slideMaster3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4.xml"/><Relationship Id="rId2" Type="http://schemas.openxmlformats.org/officeDocument/2006/relationships/slideMaster" Target="../slideMasters/slideMaster3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5.xml"/><Relationship Id="rId2" Type="http://schemas.openxmlformats.org/officeDocument/2006/relationships/slideMaster" Target="../slideMasters/slideMaster3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6.xml"/><Relationship Id="rId2" Type="http://schemas.openxmlformats.org/officeDocument/2006/relationships/slideMaster" Target="../slideMasters/slideMaster3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7.xml"/><Relationship Id="rId2" Type="http://schemas.openxmlformats.org/officeDocument/2006/relationships/slideMaster" Target="../slideMasters/slideMaster3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8.xml"/><Relationship Id="rId2" Type="http://schemas.openxmlformats.org/officeDocument/2006/relationships/slideMaster" Target="../slideMasters/slideMaster3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9.xml"/><Relationship Id="rId2" Type="http://schemas.openxmlformats.org/officeDocument/2006/relationships/slideMaster" Target="../slideMasters/slideMaster4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0.xml"/><Relationship Id="rId2" Type="http://schemas.openxmlformats.org/officeDocument/2006/relationships/slideMaster" Target="../slideMasters/slideMaster4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1.xml"/><Relationship Id="rId2" Type="http://schemas.openxmlformats.org/officeDocument/2006/relationships/slideMaster" Target="../slideMasters/slideMaster4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2.xml"/><Relationship Id="rId2" Type="http://schemas.openxmlformats.org/officeDocument/2006/relationships/slideMaster" Target="../slideMasters/slideMaster4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3.xml"/><Relationship Id="rId2" Type="http://schemas.openxmlformats.org/officeDocument/2006/relationships/slideMaster" Target="../slideMasters/slideMaster4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4.xml"/><Relationship Id="rId2" Type="http://schemas.openxmlformats.org/officeDocument/2006/relationships/slideMaster" Target="../slideMasters/slideMaster4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5.xml"/><Relationship Id="rId2" Type="http://schemas.openxmlformats.org/officeDocument/2006/relationships/slideMaster" Target="../slideMasters/slideMaster4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6.xml"/><Relationship Id="rId2" Type="http://schemas.openxmlformats.org/officeDocument/2006/relationships/slideMaster" Target="../slideMasters/slideMaster5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7.xml"/><Relationship Id="rId2" Type="http://schemas.openxmlformats.org/officeDocument/2006/relationships/slideMaster" Target="../slideMasters/slideMaster5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8.xml"/><Relationship Id="rId2" Type="http://schemas.openxmlformats.org/officeDocument/2006/relationships/slideMaster" Target="../slideMasters/slideMaster5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9.xml"/><Relationship Id="rId2" Type="http://schemas.openxmlformats.org/officeDocument/2006/relationships/slideMaster" Target="../slideMasters/slideMaster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1.xml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0.xml"/><Relationship Id="rId2" Type="http://schemas.openxmlformats.org/officeDocument/2006/relationships/slideMaster" Target="../slideMasters/slideMaster5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1.xml"/><Relationship Id="rId2" Type="http://schemas.openxmlformats.org/officeDocument/2006/relationships/slideMaster" Target="../slideMasters/slideMaster5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2.xml"/><Relationship Id="rId2" Type="http://schemas.openxmlformats.org/officeDocument/2006/relationships/slideMaster" Target="../slideMasters/slideMaster5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3.xml"/><Relationship Id="rId2" Type="http://schemas.openxmlformats.org/officeDocument/2006/relationships/slideMaster" Target="../slideMasters/slideMaster5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4.xml"/><Relationship Id="rId2" Type="http://schemas.openxmlformats.org/officeDocument/2006/relationships/slideMaster" Target="../slideMasters/slideMaster5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5.xml"/><Relationship Id="rId2" Type="http://schemas.openxmlformats.org/officeDocument/2006/relationships/slideMaster" Target="../slideMasters/slideMaster5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46.xml"/><Relationship Id="rId2" Type="http://schemas.openxmlformats.org/officeDocument/2006/relationships/slideMaster" Target="../slideMasters/slideMaster5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39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8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339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12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652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968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540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47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1094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56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8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022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355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905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1435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412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25" y="951365"/>
            <a:ext cx="7677150" cy="935037"/>
          </a:xfrm>
        </p:spPr>
        <p:txBody>
          <a:bodyPr anchor="ctr">
            <a:norm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228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093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59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7425" y="925966"/>
            <a:ext cx="7677150" cy="935037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B8A3-A6A6-4182-BF03-C7222DD023B0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516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3070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2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4113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695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67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62675" y="64623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714E8F-3677-7CAF-2974-4CEC2A884C30}"/>
              </a:ext>
            </a:extLst>
          </p:cNvPr>
          <p:cNvSpPr txBox="1"/>
          <p:nvPr/>
        </p:nvSpPr>
        <p:spPr>
          <a:xfrm>
            <a:off x="6162675" y="64623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8731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348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0983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9998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5029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462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2808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85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3562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0141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864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281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9649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2487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142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38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2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1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31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38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364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theme" Target="../theme/theme3.xml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theme" Target="../theme/theme4.xml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9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57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3B8A3-A6A6-4182-BF03-C7222DD023B0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CF265-6B94-43F3-A2B2-A74968330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60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90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77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tags" Target="../tags/tag9.xml"/><Relationship Id="rId9" Type="http://schemas.openxmlformats.org/officeDocument/2006/relationships/tags" Target="../tags/tag10.xml"/><Relationship Id="rId10" Type="http://schemas.openxmlformats.org/officeDocument/2006/relationships/tags" Target="../tags/tag11.xml"/><Relationship Id="rId11" Type="http://schemas.openxmlformats.org/officeDocument/2006/relationships/tags" Target="../tags/tag12.xml"/><Relationship Id="rId12" Type="http://schemas.openxmlformats.org/officeDocument/2006/relationships/tags" Target="../tags/tag13.xml"/><Relationship Id="rId13" Type="http://schemas.openxmlformats.org/officeDocument/2006/relationships/tags" Target="../tags/tag14.xml"/><Relationship Id="rId14" Type="http://schemas.openxmlformats.org/officeDocument/2006/relationships/tags" Target="../tags/tag15.xml"/><Relationship Id="rId15" Type="http://schemas.openxmlformats.org/officeDocument/2006/relationships/tags" Target="../tags/tag16.xml"/><Relationship Id="rId16" Type="http://schemas.openxmlformats.org/officeDocument/2006/relationships/tags" Target="../tags/tag17.xml"/><Relationship Id="rId17" Type="http://schemas.openxmlformats.org/officeDocument/2006/relationships/tags" Target="../tags/tag18.xml"/><Relationship Id="rId18" Type="http://schemas.openxmlformats.org/officeDocument/2006/relationships/slideLayout" Target="../slideLayouts/slideLayout7.xml"/><Relationship Id="rId19" Type="http://schemas.openxmlformats.org/officeDocument/2006/relationships/image" Target="../media/image1.png"/><Relationship Id="rId20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">
            <a:extLst>
              <a:ext uri="{FF2B5EF4-FFF2-40B4-BE49-F238E27FC236}">
                <a16:creationId xmlns:a16="http://schemas.microsoft.com/office/drawing/2014/main" id="{17361F10-127B-9F2E-410C-BBE1917D4EF8}"/>
              </a:ext>
            </a:extLst>
          </p:cNvPr>
          <p:cNvSpPr txBox="1"/>
          <p:nvPr/>
        </p:nvSpPr>
        <p:spPr>
          <a:xfrm>
            <a:off x="4777759" y="751222"/>
            <a:ext cx="2636482" cy="75284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ctr"/>
            <a:r>
              <a:rPr lang="zh-CN" altLang="en-US" sz="4800" b="1" dirty="0">
                <a:solidFill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A8161261-7EEA-B100-DF7E-821C33CF22D4}"/>
              </a:ext>
            </a:extLst>
          </p:cNvPr>
          <p:cNvSpPr txBox="1"/>
          <p:nvPr/>
        </p:nvSpPr>
        <p:spPr>
          <a:xfrm>
            <a:off x="4777759" y="1551563"/>
            <a:ext cx="2636482" cy="351693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algn="ctr"/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en-US" altLang="zh-CN" sz="2000" i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目录1">
            <a:extLst>
              <a:ext uri="{FF2B5EF4-FFF2-40B4-BE49-F238E27FC236}">
                <a16:creationId xmlns:a16="http://schemas.microsoft.com/office/drawing/2014/main" id="{A5B6C127-CEE5-978B-8EA3-7FB15FFA0DBF}"/>
              </a:ext>
            </a:extLst>
          </p:cNvPr>
          <p:cNvGrpSpPr/>
          <p:nvPr/>
        </p:nvGrpSpPr>
        <p:grpSpPr>
          <a:xfrm>
            <a:off x="967627" y="2142666"/>
            <a:ext cx="5400744" cy="640467"/>
            <a:chOff x="448969" y="2064196"/>
            <a:chExt cx="5400744" cy="640467"/>
          </a:xfrm>
        </p:grpSpPr>
        <p:sp>
          <p:nvSpPr>
            <p:cNvPr id="5" name="目录">
              <a:extLst>
                <a:ext uri="{FF2B5EF4-FFF2-40B4-BE49-F238E27FC236}">
                  <a16:creationId xmlns:a16="http://schemas.microsoft.com/office/drawing/2014/main" id="{97AAE259-43BB-26CF-E4D5-2DD51EE9ED5E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1294326" y="2064196"/>
              <a:ext cx="4555387" cy="640467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科技发展概述</a:t>
              </a:r>
            </a:p>
          </p:txBody>
        </p:sp>
        <p:sp>
          <p:nvSpPr>
            <p:cNvPr id="6" name="序号">
              <a:extLst>
                <a:ext uri="{FF2B5EF4-FFF2-40B4-BE49-F238E27FC236}">
                  <a16:creationId xmlns:a16="http://schemas.microsoft.com/office/drawing/2014/main" id="{31BCC4BC-B34D-39AC-D2F1-F1D174A536EE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448969" y="2109250"/>
              <a:ext cx="635122" cy="549477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r>
                <a:rPr lang="en-US" altLang="zh-CN" sz="28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54EBCBC-935B-663C-3836-C7E0CF19EBF1}"/>
                </a:ext>
              </a:extLst>
            </p:cNvPr>
            <p:cNvCxnSpPr/>
            <p:nvPr/>
          </p:nvCxnSpPr>
          <p:spPr>
            <a:xfrm flipH="1">
              <a:off x="1084091" y="2195967"/>
              <a:ext cx="111663" cy="3760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目录2">
            <a:extLst>
              <a:ext uri="{FF2B5EF4-FFF2-40B4-BE49-F238E27FC236}">
                <a16:creationId xmlns:a16="http://schemas.microsoft.com/office/drawing/2014/main" id="{29DDDA28-CF27-DDD7-E9EB-A176DC9DA341}"/>
              </a:ext>
            </a:extLst>
          </p:cNvPr>
          <p:cNvGrpSpPr/>
          <p:nvPr/>
        </p:nvGrpSpPr>
        <p:grpSpPr>
          <a:xfrm>
            <a:off x="6331654" y="2142224"/>
            <a:ext cx="5400744" cy="640467"/>
            <a:chOff x="448969" y="2064196"/>
            <a:chExt cx="5400744" cy="640467"/>
          </a:xfrm>
        </p:grpSpPr>
        <p:sp>
          <p:nvSpPr>
            <p:cNvPr id="9" name="目录">
              <a:extLst>
                <a:ext uri="{FF2B5EF4-FFF2-40B4-BE49-F238E27FC236}">
                  <a16:creationId xmlns:a16="http://schemas.microsoft.com/office/drawing/2014/main" id="{E2FCD08A-F4E5-50AB-8B67-073FEA1169E4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294326" y="2064196"/>
              <a:ext cx="4555387" cy="640467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科技对商业的影响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" name="序号">
              <a:extLst>
                <a:ext uri="{FF2B5EF4-FFF2-40B4-BE49-F238E27FC236}">
                  <a16:creationId xmlns:a16="http://schemas.microsoft.com/office/drawing/2014/main" id="{A7C4C770-6BAE-C807-9540-050B0270AEE6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448969" y="2109250"/>
              <a:ext cx="635122" cy="549477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r>
                <a:rPr lang="en-US" altLang="zh-CN" sz="28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B30011F-3E4E-E031-DBEB-9B7F64356857}"/>
                </a:ext>
              </a:extLst>
            </p:cNvPr>
            <p:cNvCxnSpPr/>
            <p:nvPr/>
          </p:nvCxnSpPr>
          <p:spPr>
            <a:xfrm flipH="1">
              <a:off x="1084091" y="2195967"/>
              <a:ext cx="111663" cy="3760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目录3">
            <a:extLst>
              <a:ext uri="{FF2B5EF4-FFF2-40B4-BE49-F238E27FC236}">
                <a16:creationId xmlns:a16="http://schemas.microsoft.com/office/drawing/2014/main" id="{5F3C9040-4B45-851A-CEAC-E2D34544DD62}"/>
              </a:ext>
            </a:extLst>
          </p:cNvPr>
          <p:cNvGrpSpPr/>
          <p:nvPr/>
        </p:nvGrpSpPr>
        <p:grpSpPr>
          <a:xfrm>
            <a:off x="962371" y="2938181"/>
            <a:ext cx="5400744" cy="640467"/>
            <a:chOff x="448969" y="2064196"/>
            <a:chExt cx="5400744" cy="640467"/>
          </a:xfrm>
        </p:grpSpPr>
        <p:sp>
          <p:nvSpPr>
            <p:cNvPr id="13" name="目录">
              <a:extLst>
                <a:ext uri="{FF2B5EF4-FFF2-40B4-BE49-F238E27FC236}">
                  <a16:creationId xmlns:a16="http://schemas.microsoft.com/office/drawing/2014/main" id="{566FA7EC-9F82-720C-D900-DDCE68C67B8A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1294326" y="2064196"/>
              <a:ext cx="4555387" cy="640467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未来科技发展趋势</a:t>
              </a:r>
            </a:p>
          </p:txBody>
        </p:sp>
        <p:sp>
          <p:nvSpPr>
            <p:cNvPr id="14" name="序号">
              <a:extLst>
                <a:ext uri="{FF2B5EF4-FFF2-40B4-BE49-F238E27FC236}">
                  <a16:creationId xmlns:a16="http://schemas.microsoft.com/office/drawing/2014/main" id="{C8C9C8C4-56D0-2D5D-3C2A-D2024FA6D5C9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448969" y="2109250"/>
              <a:ext cx="635122" cy="549477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r>
                <a:rPr lang="en-US" altLang="zh-CN" sz="28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E25FFE65-B11C-2D88-554D-644050420A63}"/>
                </a:ext>
              </a:extLst>
            </p:cNvPr>
            <p:cNvCxnSpPr/>
            <p:nvPr/>
          </p:nvCxnSpPr>
          <p:spPr>
            <a:xfrm flipH="1">
              <a:off x="1084091" y="2195967"/>
              <a:ext cx="111663" cy="3760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装饰">
            <a:extLst>
              <a:ext uri="{FF2B5EF4-FFF2-40B4-BE49-F238E27FC236}">
                <a16:creationId xmlns:a16="http://schemas.microsoft.com/office/drawing/2014/main" id="{1E94DC22-2710-1E1F-ABB9-6085A31FA64C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9792" t="10810" r="28125" b="13570"/>
          <a:stretch/>
        </p:blipFill>
        <p:spPr>
          <a:xfrm>
            <a:off x="10426700" y="4994429"/>
            <a:ext cx="1600200" cy="1611484"/>
          </a:xfrm>
          <a:prstGeom prst="rect">
            <a:avLst/>
          </a:prstGeom>
        </p:spPr>
      </p:pic>
      <p:pic>
        <p:nvPicPr>
          <p:cNvPr id="32" name="装饰">
            <a:extLst>
              <a:ext uri="{FF2B5EF4-FFF2-40B4-BE49-F238E27FC236}">
                <a16:creationId xmlns:a16="http://schemas.microsoft.com/office/drawing/2014/main" id="{37582384-30F3-E6FE-8847-C3C91944E638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6667" t="3720" r="27500" b="12269"/>
          <a:stretch/>
        </p:blipFill>
        <p:spPr>
          <a:xfrm>
            <a:off x="261278" y="170874"/>
            <a:ext cx="1543162" cy="1585249"/>
          </a:xfrm>
          <a:prstGeom prst="rect">
            <a:avLst/>
          </a:prstGeom>
        </p:spPr>
      </p:pic>
      <p:grpSp>
        <p:nvGrpSpPr>
          <p:cNvPr id="16" name="目录2">
            <a:extLst>
              <a:ext uri="{FF2B5EF4-FFF2-40B4-BE49-F238E27FC236}">
                <a16:creationId xmlns:a16="http://schemas.microsoft.com/office/drawing/2014/main" id="{C3BF2132-FFAF-038A-17A8-1276938AFA17}"/>
              </a:ext>
            </a:extLst>
          </p:cNvPr>
          <p:cNvGrpSpPr/>
          <p:nvPr/>
        </p:nvGrpSpPr>
        <p:grpSpPr>
          <a:xfrm>
            <a:off x="6331654" y="2918083"/>
            <a:ext cx="5400744" cy="640467"/>
            <a:chOff x="448969" y="2064196"/>
            <a:chExt cx="5400744" cy="640467"/>
          </a:xfrm>
        </p:grpSpPr>
        <p:sp>
          <p:nvSpPr>
            <p:cNvPr id="17" name="目录">
              <a:extLst>
                <a:ext uri="{FF2B5EF4-FFF2-40B4-BE49-F238E27FC236}">
                  <a16:creationId xmlns:a16="http://schemas.microsoft.com/office/drawing/2014/main" id="{7428CBF4-BABA-A6F0-6207-E85EFCFF5E63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294326" y="2064196"/>
              <a:ext cx="4555387" cy="640467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科技对商业的影响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8" name="序号">
              <a:extLst>
                <a:ext uri="{FF2B5EF4-FFF2-40B4-BE49-F238E27FC236}">
                  <a16:creationId xmlns:a16="http://schemas.microsoft.com/office/drawing/2014/main" id="{9A23BF4B-D320-C707-5ACC-4BB9CA0E8F84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448969" y="2109250"/>
              <a:ext cx="635122" cy="549477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r>
                <a:rPr lang="en-US" altLang="zh-CN" sz="28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2F67C452-BBC3-4728-A558-A6BEFA9F1ED4}"/>
                </a:ext>
              </a:extLst>
            </p:cNvPr>
            <p:cNvCxnSpPr/>
            <p:nvPr/>
          </p:nvCxnSpPr>
          <p:spPr>
            <a:xfrm flipH="1">
              <a:off x="1084091" y="2195967"/>
              <a:ext cx="111663" cy="3760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目录1">
            <a:extLst>
              <a:ext uri="{FF2B5EF4-FFF2-40B4-BE49-F238E27FC236}">
                <a16:creationId xmlns:a16="http://schemas.microsoft.com/office/drawing/2014/main" id="{3ACBE43D-F1FC-0AA1-0080-5CA7987A8D02}"/>
              </a:ext>
            </a:extLst>
          </p:cNvPr>
          <p:cNvGrpSpPr/>
          <p:nvPr/>
        </p:nvGrpSpPr>
        <p:grpSpPr>
          <a:xfrm>
            <a:off x="967627" y="3768274"/>
            <a:ext cx="5400744" cy="640467"/>
            <a:chOff x="448969" y="2064196"/>
            <a:chExt cx="5400744" cy="640467"/>
          </a:xfrm>
        </p:grpSpPr>
        <p:sp>
          <p:nvSpPr>
            <p:cNvPr id="25" name="目录">
              <a:extLst>
                <a:ext uri="{FF2B5EF4-FFF2-40B4-BE49-F238E27FC236}">
                  <a16:creationId xmlns:a16="http://schemas.microsoft.com/office/drawing/2014/main" id="{60E78031-0DCD-6320-F857-654EF40504EF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294326" y="2064196"/>
              <a:ext cx="4555387" cy="640467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科技发展概述</a:t>
              </a:r>
            </a:p>
          </p:txBody>
        </p:sp>
        <p:sp>
          <p:nvSpPr>
            <p:cNvPr id="26" name="序号">
              <a:extLst>
                <a:ext uri="{FF2B5EF4-FFF2-40B4-BE49-F238E27FC236}">
                  <a16:creationId xmlns:a16="http://schemas.microsoft.com/office/drawing/2014/main" id="{CAC0F5EA-C132-2AFC-D35F-1DA33C5040B8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448969" y="2109250"/>
              <a:ext cx="635122" cy="549477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r>
                <a:rPr lang="en-US" altLang="zh-CN" sz="28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0956242-B2B1-B04A-8B36-79D704144E7B}"/>
                </a:ext>
              </a:extLst>
            </p:cNvPr>
            <p:cNvCxnSpPr/>
            <p:nvPr/>
          </p:nvCxnSpPr>
          <p:spPr>
            <a:xfrm flipH="1">
              <a:off x="1084091" y="2195967"/>
              <a:ext cx="111663" cy="3760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目录2">
            <a:extLst>
              <a:ext uri="{FF2B5EF4-FFF2-40B4-BE49-F238E27FC236}">
                <a16:creationId xmlns:a16="http://schemas.microsoft.com/office/drawing/2014/main" id="{A8E036EC-7114-C30E-DE6E-3F166E3197CD}"/>
              </a:ext>
            </a:extLst>
          </p:cNvPr>
          <p:cNvGrpSpPr/>
          <p:nvPr/>
        </p:nvGrpSpPr>
        <p:grpSpPr>
          <a:xfrm>
            <a:off x="6331654" y="3767832"/>
            <a:ext cx="5400744" cy="640467"/>
            <a:chOff x="448969" y="2064196"/>
            <a:chExt cx="5400744" cy="640467"/>
          </a:xfrm>
        </p:grpSpPr>
        <p:sp>
          <p:nvSpPr>
            <p:cNvPr id="29" name="目录">
              <a:extLst>
                <a:ext uri="{FF2B5EF4-FFF2-40B4-BE49-F238E27FC236}">
                  <a16:creationId xmlns:a16="http://schemas.microsoft.com/office/drawing/2014/main" id="{A61663DF-EAE6-698F-6641-3C0C68FD6A0F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1294326" y="2064196"/>
              <a:ext cx="4555387" cy="640467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科技对商业的影响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1" name="序号">
              <a:extLst>
                <a:ext uri="{FF2B5EF4-FFF2-40B4-BE49-F238E27FC236}">
                  <a16:creationId xmlns:a16="http://schemas.microsoft.com/office/drawing/2014/main" id="{5808BBFC-3416-0304-5D26-5D49FBFB08B6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448969" y="2109250"/>
              <a:ext cx="635122" cy="549477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r>
                <a:rPr lang="en-US" altLang="zh-CN" sz="28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5F34EE96-EB39-56F7-27DC-2B704CBBEB97}"/>
                </a:ext>
              </a:extLst>
            </p:cNvPr>
            <p:cNvCxnSpPr/>
            <p:nvPr/>
          </p:nvCxnSpPr>
          <p:spPr>
            <a:xfrm flipH="1">
              <a:off x="1084091" y="2195967"/>
              <a:ext cx="111663" cy="3760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目录3">
            <a:extLst>
              <a:ext uri="{FF2B5EF4-FFF2-40B4-BE49-F238E27FC236}">
                <a16:creationId xmlns:a16="http://schemas.microsoft.com/office/drawing/2014/main" id="{F5146B4F-5478-1A3B-89DE-36923CADCF91}"/>
              </a:ext>
            </a:extLst>
          </p:cNvPr>
          <p:cNvGrpSpPr/>
          <p:nvPr/>
        </p:nvGrpSpPr>
        <p:grpSpPr>
          <a:xfrm>
            <a:off x="962371" y="4600735"/>
            <a:ext cx="5400744" cy="640467"/>
            <a:chOff x="448969" y="2064196"/>
            <a:chExt cx="5400744" cy="640467"/>
          </a:xfrm>
        </p:grpSpPr>
        <p:sp>
          <p:nvSpPr>
            <p:cNvPr id="35" name="目录">
              <a:extLst>
                <a:ext uri="{FF2B5EF4-FFF2-40B4-BE49-F238E27FC236}">
                  <a16:creationId xmlns:a16="http://schemas.microsoft.com/office/drawing/2014/main" id="{1E11E4C6-174C-7D50-9451-600825182FF1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1294326" y="2064196"/>
              <a:ext cx="4555387" cy="640467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未来科技发展趋势</a:t>
              </a:r>
            </a:p>
          </p:txBody>
        </p:sp>
        <p:sp>
          <p:nvSpPr>
            <p:cNvPr id="36" name="序号">
              <a:extLst>
                <a:ext uri="{FF2B5EF4-FFF2-40B4-BE49-F238E27FC236}">
                  <a16:creationId xmlns:a16="http://schemas.microsoft.com/office/drawing/2014/main" id="{E522128D-7911-234E-B0C8-73A648E9594B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448969" y="2109250"/>
              <a:ext cx="635122" cy="549477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r>
                <a:rPr lang="en-US" altLang="zh-CN" sz="28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080DAB20-A5DD-EF3E-3F31-8EA5904F7028}"/>
                </a:ext>
              </a:extLst>
            </p:cNvPr>
            <p:cNvCxnSpPr/>
            <p:nvPr/>
          </p:nvCxnSpPr>
          <p:spPr>
            <a:xfrm flipH="1">
              <a:off x="1084091" y="2195967"/>
              <a:ext cx="111663" cy="3760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目录2">
            <a:extLst>
              <a:ext uri="{FF2B5EF4-FFF2-40B4-BE49-F238E27FC236}">
                <a16:creationId xmlns:a16="http://schemas.microsoft.com/office/drawing/2014/main" id="{CF499C1D-4F7E-3920-B163-C8428AC501CC}"/>
              </a:ext>
            </a:extLst>
          </p:cNvPr>
          <p:cNvGrpSpPr/>
          <p:nvPr/>
        </p:nvGrpSpPr>
        <p:grpSpPr>
          <a:xfrm>
            <a:off x="6331654" y="4580637"/>
            <a:ext cx="5400744" cy="640467"/>
            <a:chOff x="448969" y="2064196"/>
            <a:chExt cx="5400744" cy="640467"/>
          </a:xfrm>
        </p:grpSpPr>
        <p:sp>
          <p:nvSpPr>
            <p:cNvPr id="39" name="目录">
              <a:extLst>
                <a:ext uri="{FF2B5EF4-FFF2-40B4-BE49-F238E27FC236}">
                  <a16:creationId xmlns:a16="http://schemas.microsoft.com/office/drawing/2014/main" id="{EDC2BE5A-EE92-2A4F-5F90-0799D78C8AD9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1294326" y="2064196"/>
              <a:ext cx="4555387" cy="640467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科技对商业的影响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0" name="序号">
              <a:extLst>
                <a:ext uri="{FF2B5EF4-FFF2-40B4-BE49-F238E27FC236}">
                  <a16:creationId xmlns:a16="http://schemas.microsoft.com/office/drawing/2014/main" id="{27BCD4E6-CF3D-C6FC-9EE3-B542FD914286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448969" y="2109250"/>
              <a:ext cx="635122" cy="549477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r>
                <a:rPr lang="en-US" altLang="zh-CN" sz="28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5ADDCBF-7FA7-4623-3469-75DC05ACDF48}"/>
                </a:ext>
              </a:extLst>
            </p:cNvPr>
            <p:cNvCxnSpPr/>
            <p:nvPr/>
          </p:nvCxnSpPr>
          <p:spPr>
            <a:xfrm flipH="1">
              <a:off x="1084091" y="2195967"/>
              <a:ext cx="111663" cy="3760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126271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VER_TYPE" val="矢量"/>
  <p:tag name="TAG_COVER_THEME_COLOR" val="通用色系"/>
  <p:tag name="YOO_PPT_THEMETITLE" val="科技改变商业未来"/>
  <p:tag name="TAG_PRESENTATION_STYLE" val="科技"/>
  <p:tag name="TAG_CHATPPT_ID" val="5996ffee131b46b5b8272920c272e96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NU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YOO_CHATSHAPE_TYPE" val="YOO_CHATSHAPE_ITE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NU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YOO_CHATSHAPE_TYPE" val="YOO_CHATSHAPE_ITE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NU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YOO_CHATSHAPE_TYPE" val="YOO_CHATSHAPE_ITE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NU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YOO_CHATSHAPE_TYPE" val="YOO_CHATSHAPE_ITE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NU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AGE_TYPE" val="YOO_CHATPAGE_CATL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YOO_CHATSHAPE_TYPE" val="YOO_CHATSHAPE_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NU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YOO_CHATSHAPE_TYPE" val="YOO_CHATSHAPE_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NU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YOO_CHATSHAPE_TYPE" val="YOO_CHATSHAPE_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NU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YOO_CHATSHAPE_TYPE" val="YOO_CHATSHAPE_ITEM"/>
</p:tagLst>
</file>

<file path=ppt/theme/theme1.xml><?xml version="1.0" encoding="utf-8"?>
<a:theme xmlns:a="http://schemas.openxmlformats.org/drawingml/2006/main" name="Office 主题_-668516507">
  <a:themeElements>
    <a:clrScheme name="深色 6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_-1924191816">
  <a:themeElements>
    <a:clrScheme name="深色 6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_-992933503">
  <a:themeElements>
    <a:clrScheme name="自定义 9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_-1611134446">
  <a:themeElements>
    <a:clrScheme name="自定义 9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_-1558681121">
  <a:themeElements>
    <a:clrScheme name="深色 6">
      <a:dk1>
        <a:srgbClr val="FFFFFF"/>
      </a:dk1>
      <a:lt1>
        <a:srgbClr val="231200"/>
      </a:lt1>
      <a:dk2>
        <a:srgbClr val="563500"/>
      </a:dk2>
      <a:lt2>
        <a:srgbClr val="FFFBF7"/>
      </a:lt2>
      <a:accent1>
        <a:srgbClr val="FFF23E"/>
      </a:accent1>
      <a:accent2>
        <a:srgbClr val="FFD12F"/>
      </a:accent2>
      <a:accent3>
        <a:srgbClr val="FFAB3B"/>
      </a:accent3>
      <a:accent4>
        <a:srgbClr val="FF792E"/>
      </a:accent4>
      <a:accent5>
        <a:srgbClr val="FF620A"/>
      </a:accent5>
      <a:accent6>
        <a:srgbClr val="E4B72F"/>
      </a:accent6>
      <a:hlink>
        <a:srgbClr val="FFF23E"/>
      </a:hlink>
      <a:folHlink>
        <a:srgbClr val="FFD1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0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3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4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5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7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8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19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0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3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4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5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6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7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8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29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0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1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2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3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4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5.xml><?xml version="1.0" encoding="utf-8"?>
<a:themeOverride xmlns:a="http://schemas.openxmlformats.org/drawingml/2006/main">
  <a:clrScheme name="自定义 9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7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8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39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0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1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2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3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4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5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4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5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6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7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8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ppt/theme/themeOverride9.xml><?xml version="1.0" encoding="utf-8"?>
<a:themeOverride xmlns:a="http://schemas.openxmlformats.org/drawingml/2006/main">
  <a:clrScheme name="深色 6">
    <a:dk1>
      <a:srgbClr val="FFFFFF"/>
    </a:dk1>
    <a:lt1>
      <a:srgbClr val="231200"/>
    </a:lt1>
    <a:dk2>
      <a:srgbClr val="563500"/>
    </a:dk2>
    <a:lt2>
      <a:srgbClr val="FFFBF7"/>
    </a:lt2>
    <a:accent1>
      <a:srgbClr val="FFF23E"/>
    </a:accent1>
    <a:accent2>
      <a:srgbClr val="FFD12F"/>
    </a:accent2>
    <a:accent3>
      <a:srgbClr val="FFAB3B"/>
    </a:accent3>
    <a:accent4>
      <a:srgbClr val="FF792E"/>
    </a:accent4>
    <a:accent5>
      <a:srgbClr val="FF620A"/>
    </a:accent5>
    <a:accent6>
      <a:srgbClr val="E4B72F"/>
    </a:accent6>
    <a:hlink>
      <a:srgbClr val="FFF23E"/>
    </a:hlink>
    <a:folHlink>
      <a:srgbClr val="FFD1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</TotalTime>
  <Words>44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等线</vt:lpstr>
      <vt:lpstr>微软雅黑</vt:lpstr>
      <vt:lpstr>Arial</vt:lpstr>
      <vt:lpstr>Calibri</vt:lpstr>
      <vt:lpstr>Franklin Gothic Book</vt:lpstr>
      <vt:lpstr>Franklin Gothic Medium</vt:lpstr>
      <vt:lpstr>Office 主题_-668516507</vt:lpstr>
      <vt:lpstr>Office 主题_-1924191816</vt:lpstr>
      <vt:lpstr>1_Office Theme_-992933503</vt:lpstr>
      <vt:lpstr>2_Office Theme_-1611134446</vt:lpstr>
      <vt:lpstr>Office 主题_-1558681121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 涵</dc:creator>
  <cp:lastModifiedBy>YC G</cp:lastModifiedBy>
  <cp:revision>7</cp:revision>
  <dcterms:created xsi:type="dcterms:W3CDTF">2023-10-07T17:14:15Z</dcterms:created>
  <dcterms:modified xsi:type="dcterms:W3CDTF">2023-10-13T13:11:43Z</dcterms:modified>
</cp:coreProperties>
</file>