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8"/>
  </p:notesMasterIdLst>
  <p:sldIdLst>
    <p:sldId id="259" r:id="rId6"/>
    <p:sldId id="11090076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背景图">
            <a:extLst>
              <a:ext uri="{FF2B5EF4-FFF2-40B4-BE49-F238E27FC236}">
                <a16:creationId xmlns:a16="http://schemas.microsoft.com/office/drawing/2014/main" id="{FDC374D6-8750-761F-8067-9B2A4D48842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1"/>
            <a:ext cx="12192000" cy="6832879"/>
          </a:xfrm>
          <a:prstGeom prst="rect">
            <a:avLst/>
          </a:prstGeom>
        </p:spPr>
      </p:pic>
      <p:sp>
        <p:nvSpPr>
          <p:cNvPr id="3" name="背景">
            <a:extLst>
              <a:ext uri="{FF2B5EF4-FFF2-40B4-BE49-F238E27FC236}">
                <a16:creationId xmlns:a16="http://schemas.microsoft.com/office/drawing/2014/main" id="{9827C8EA-A1F7-F188-B408-656ABB9B7F01}"/>
              </a:ext>
            </a:extLst>
          </p:cNvPr>
          <p:cNvSpPr/>
          <p:nvPr/>
        </p:nvSpPr>
        <p:spPr>
          <a:xfrm>
            <a:off x="-9527" y="0"/>
            <a:ext cx="12201527" cy="6845079"/>
          </a:xfrm>
          <a:prstGeom prst="rect">
            <a:avLst/>
          </a:prstGeom>
          <a:gradFill flip="none" rotWithShape="1">
            <a:gsLst>
              <a:gs pos="25000">
                <a:schemeClr val="accent1">
                  <a:lumMod val="38000"/>
                  <a:alpha val="30000"/>
                </a:schemeClr>
              </a:gs>
              <a:gs pos="0">
                <a:schemeClr val="accent1">
                  <a:lumMod val="11000"/>
                  <a:alpha val="0"/>
                </a:schemeClr>
              </a:gs>
              <a:gs pos="100000">
                <a:schemeClr val="accent1">
                  <a:lumMod val="40000"/>
                  <a:alpha val="65000"/>
                </a:schemeClr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0330"/>
              </a:solidFill>
            </a:endParaRPr>
          </a:p>
        </p:txBody>
      </p:sp>
      <p:pic>
        <p:nvPicPr>
          <p:cNvPr id="6" name="png素材2">
            <a:extLst>
              <a:ext uri="{FF2B5EF4-FFF2-40B4-BE49-F238E27FC236}">
                <a16:creationId xmlns:a16="http://schemas.microsoft.com/office/drawing/2014/main" id="{876ECE9D-762F-B5DA-B315-1F23AE35BBC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984119" y="3690221"/>
            <a:ext cx="2143267" cy="4272499"/>
          </a:xfrm>
          <a:prstGeom prst="rect">
            <a:avLst/>
          </a:prstGeom>
        </p:spPr>
      </p:pic>
      <p:pic>
        <p:nvPicPr>
          <p:cNvPr id="7" name="png素材">
            <a:extLst>
              <a:ext uri="{FF2B5EF4-FFF2-40B4-BE49-F238E27FC236}">
                <a16:creationId xmlns:a16="http://schemas.microsoft.com/office/drawing/2014/main" id="{9ED0FFD4-0358-E140-033C-B60E35AA1D3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2896137" y="1858699"/>
            <a:ext cx="2127226" cy="7919502"/>
          </a:xfrm>
          <a:prstGeom prst="rect">
            <a:avLst/>
          </a:prstGeom>
        </p:spPr>
      </p:pic>
      <p:sp>
        <p:nvSpPr>
          <p:cNvPr id="17" name="标题">
            <a:extLst>
              <a:ext uri="{FF2B5EF4-FFF2-40B4-BE49-F238E27FC236}">
                <a16:creationId xmlns:a16="http://schemas.microsoft.com/office/drawing/2014/main" id="{9ED81821-509A-1FA5-8407-C046CF26CE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7645" y="525040"/>
            <a:ext cx="7351975" cy="27118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fontAlgn="ctr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科技改变商业未来</a:t>
            </a:r>
          </a:p>
        </p:txBody>
      </p:sp>
      <p:sp>
        <p:nvSpPr>
          <p:cNvPr id="18" name="副标题-翻译">
            <a:extLst>
              <a:ext uri="{FF2B5EF4-FFF2-40B4-BE49-F238E27FC236}">
                <a16:creationId xmlns:a16="http://schemas.microsoft.com/office/drawing/2014/main" id="{E43831D4-0CFE-5A91-4745-4AEEB25107B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7645" y="3277103"/>
            <a:ext cx="7351975" cy="9536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52B72AB2-3861-9B10-AF13-C1E52FD2E8F9}"/>
              </a:ext>
            </a:extLst>
          </p:cNvPr>
          <p:cNvSpPr/>
          <p:nvPr/>
        </p:nvSpPr>
        <p:spPr>
          <a:xfrm>
            <a:off x="8389303" y="3972865"/>
            <a:ext cx="3084901" cy="59068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汇报人">
            <a:extLst>
              <a:ext uri="{FF2B5EF4-FFF2-40B4-BE49-F238E27FC236}">
                <a16:creationId xmlns:a16="http://schemas.microsoft.com/office/drawing/2014/main" id="{7EDA6BBB-EB18-697D-16C2-976BB783495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389300" y="3972864"/>
            <a:ext cx="2850365" cy="5906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演讲人：小乐</a:t>
            </a:r>
            <a:endParaRPr lang="en-US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logo/company">
            <a:extLst>
              <a:ext uri="{FF2B5EF4-FFF2-40B4-BE49-F238E27FC236}">
                <a16:creationId xmlns:a16="http://schemas.microsoft.com/office/drawing/2014/main" id="{0AD1CCAC-CC5F-A5B8-AE39-DCDE4D72DF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223797" y="12920"/>
            <a:ext cx="1913980" cy="5236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BIYOO-CHATPPT TEAM</a:t>
            </a:r>
            <a:endParaRPr lang="zh-CN" altLang="en-US" sz="1400" dirty="0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9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背景图">
            <a:extLst>
              <a:ext uri="{FF2B5EF4-FFF2-40B4-BE49-F238E27FC236}">
                <a16:creationId xmlns:a16="http://schemas.microsoft.com/office/drawing/2014/main" id="{FDC374D6-8750-761F-8067-9B2A4D48842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1"/>
            <a:ext cx="12192000" cy="6832879"/>
          </a:xfrm>
          <a:prstGeom prst="rect">
            <a:avLst/>
          </a:prstGeom>
        </p:spPr>
      </p:pic>
      <p:sp>
        <p:nvSpPr>
          <p:cNvPr id="3" name="背景">
            <a:extLst>
              <a:ext uri="{FF2B5EF4-FFF2-40B4-BE49-F238E27FC236}">
                <a16:creationId xmlns:a16="http://schemas.microsoft.com/office/drawing/2014/main" id="{9827C8EA-A1F7-F188-B408-656ABB9B7F01}"/>
              </a:ext>
            </a:extLst>
          </p:cNvPr>
          <p:cNvSpPr/>
          <p:nvPr/>
        </p:nvSpPr>
        <p:spPr>
          <a:xfrm>
            <a:off x="-9527" y="0"/>
            <a:ext cx="12201527" cy="6845079"/>
          </a:xfrm>
          <a:prstGeom prst="rect">
            <a:avLst/>
          </a:prstGeom>
          <a:gradFill flip="none" rotWithShape="1">
            <a:gsLst>
              <a:gs pos="25000">
                <a:schemeClr val="accent1">
                  <a:lumMod val="38000"/>
                  <a:alpha val="30000"/>
                </a:schemeClr>
              </a:gs>
              <a:gs pos="0">
                <a:schemeClr val="accent1">
                  <a:lumMod val="11000"/>
                  <a:alpha val="0"/>
                </a:schemeClr>
              </a:gs>
              <a:gs pos="100000">
                <a:schemeClr val="accent1">
                  <a:lumMod val="40000"/>
                  <a:alpha val="65000"/>
                </a:schemeClr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0330"/>
              </a:solidFill>
            </a:endParaRPr>
          </a:p>
        </p:txBody>
      </p:sp>
      <p:pic>
        <p:nvPicPr>
          <p:cNvPr id="6" name="png素材2">
            <a:extLst>
              <a:ext uri="{FF2B5EF4-FFF2-40B4-BE49-F238E27FC236}">
                <a16:creationId xmlns:a16="http://schemas.microsoft.com/office/drawing/2014/main" id="{876ECE9D-762F-B5DA-B315-1F23AE35BBC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984119" y="3690221"/>
            <a:ext cx="2143267" cy="4272499"/>
          </a:xfrm>
          <a:prstGeom prst="rect">
            <a:avLst/>
          </a:prstGeom>
        </p:spPr>
      </p:pic>
      <p:pic>
        <p:nvPicPr>
          <p:cNvPr id="7" name="png素材">
            <a:extLst>
              <a:ext uri="{FF2B5EF4-FFF2-40B4-BE49-F238E27FC236}">
                <a16:creationId xmlns:a16="http://schemas.microsoft.com/office/drawing/2014/main" id="{9ED0FFD4-0358-E140-033C-B60E35AA1D3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2896137" y="1858699"/>
            <a:ext cx="2127226" cy="7919502"/>
          </a:xfrm>
          <a:prstGeom prst="rect">
            <a:avLst/>
          </a:prstGeom>
        </p:spPr>
      </p:pic>
      <p:sp>
        <p:nvSpPr>
          <p:cNvPr id="17" name="标题">
            <a:extLst>
              <a:ext uri="{FF2B5EF4-FFF2-40B4-BE49-F238E27FC236}">
                <a16:creationId xmlns:a16="http://schemas.microsoft.com/office/drawing/2014/main" id="{9ED81821-509A-1FA5-8407-C046CF26CE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56070" y="896515"/>
            <a:ext cx="7351975" cy="27118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font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科技改变商业未来</a:t>
            </a: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52B72AB2-3861-9B10-AF13-C1E52FD2E8F9}"/>
              </a:ext>
            </a:extLst>
          </p:cNvPr>
          <p:cNvSpPr/>
          <p:nvPr/>
        </p:nvSpPr>
        <p:spPr>
          <a:xfrm>
            <a:off x="4465486" y="4042313"/>
            <a:ext cx="3084901" cy="59068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汇报人">
            <a:extLst>
              <a:ext uri="{FF2B5EF4-FFF2-40B4-BE49-F238E27FC236}">
                <a16:creationId xmlns:a16="http://schemas.microsoft.com/office/drawing/2014/main" id="{7EDA6BBB-EB18-697D-16C2-976BB78349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65483" y="4042312"/>
            <a:ext cx="2850365" cy="5906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演讲人：小乐</a:t>
            </a:r>
            <a:endParaRPr lang="en-US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logo/company">
            <a:extLst>
              <a:ext uri="{FF2B5EF4-FFF2-40B4-BE49-F238E27FC236}">
                <a16:creationId xmlns:a16="http://schemas.microsoft.com/office/drawing/2014/main" id="{0AD1CCAC-CC5F-A5B8-AE39-DCDE4D72DF8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223797" y="12920"/>
            <a:ext cx="1913980" cy="5236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BIYOO-CHATPPT TEAM</a:t>
            </a:r>
            <a:endParaRPr lang="zh-CN" altLang="en-US" sz="1400" dirty="0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4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MPANY"/>
  <p:tag name="YOO_CHATSHAPE_COMPANY" val="BIYOO-CHATPPT TE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SUBTITLE_TYPE" val="TAG_CHATSHAPE_SUBTITLE_ENGLISH"/>
  <p:tag name="YOO_CHATSHAPE_TYPE" val="YOO_CHATSHAPE_SUB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AUTHOR"/>
  <p:tag name="YOO_CHATSHAPE_AUTHOR" val="尤小优90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MPANY"/>
  <p:tag name="YOO_CHATSHAPE_COMPANY" val="BIYOO-CHATPPT TE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AUTHOR"/>
  <p:tag name="YOO_CHATSHAPE_AUTHOR" val="尤小优9072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21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2023-10-14T07:47:29Z</dcterms:modified>
</cp:coreProperties>
</file>